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84" r:id="rId2"/>
    <p:sldId id="383" r:id="rId3"/>
    <p:sldId id="388" r:id="rId4"/>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6600"/>
    <a:srgbClr val="339933"/>
    <a:srgbClr val="FF3399"/>
    <a:srgbClr val="FF0000"/>
    <a:srgbClr val="D9D9D9"/>
    <a:srgbClr val="66FFFF"/>
    <a:srgbClr val="00B0F0"/>
    <a:srgbClr val="99CCFF"/>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75" autoAdjust="0"/>
    <p:restoredTop sz="94660"/>
  </p:normalViewPr>
  <p:slideViewPr>
    <p:cSldViewPr snapToGrid="0">
      <p:cViewPr varScale="1">
        <p:scale>
          <a:sx n="111" d="100"/>
          <a:sy n="111" d="100"/>
        </p:scale>
        <p:origin x="160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124" name="Rectangle 11">
            <a:extLst>
              <a:ext uri="{FF2B5EF4-FFF2-40B4-BE49-F238E27FC236}">
                <a16:creationId xmlns:a16="http://schemas.microsoft.com/office/drawing/2014/main" id="{DA0963AC-A335-4AC4-A789-B465BD28545D}"/>
              </a:ext>
            </a:extLst>
          </p:cNvPr>
          <p:cNvSpPr>
            <a:spLocks noChangeArrowheads="1"/>
          </p:cNvSpPr>
          <p:nvPr userDrawn="1"/>
        </p:nvSpPr>
        <p:spPr bwMode="auto">
          <a:xfrm>
            <a:off x="663768"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5" name="Rectangle 12">
            <a:extLst>
              <a:ext uri="{FF2B5EF4-FFF2-40B4-BE49-F238E27FC236}">
                <a16:creationId xmlns:a16="http://schemas.microsoft.com/office/drawing/2014/main" id="{E90B4043-A148-4716-BDEF-5E21EA9D4F88}"/>
              </a:ext>
            </a:extLst>
          </p:cNvPr>
          <p:cNvSpPr>
            <a:spLocks noChangeArrowheads="1"/>
          </p:cNvSpPr>
          <p:nvPr userDrawn="1"/>
        </p:nvSpPr>
        <p:spPr bwMode="auto">
          <a:xfrm>
            <a:off x="3612163"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6" name="Rectangle 13">
            <a:extLst>
              <a:ext uri="{FF2B5EF4-FFF2-40B4-BE49-F238E27FC236}">
                <a16:creationId xmlns:a16="http://schemas.microsoft.com/office/drawing/2014/main" id="{AF9FA88B-81A4-4AD9-ADFF-3A2AAA2ACD96}"/>
              </a:ext>
            </a:extLst>
          </p:cNvPr>
          <p:cNvSpPr>
            <a:spLocks noChangeArrowheads="1"/>
          </p:cNvSpPr>
          <p:nvPr userDrawn="1"/>
        </p:nvSpPr>
        <p:spPr bwMode="auto">
          <a:xfrm>
            <a:off x="663768"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7" name="Rectangle 14">
            <a:extLst>
              <a:ext uri="{FF2B5EF4-FFF2-40B4-BE49-F238E27FC236}">
                <a16:creationId xmlns:a16="http://schemas.microsoft.com/office/drawing/2014/main" id="{A1B7F4D6-652F-4AFD-B17A-1A8685B1E3DF}"/>
              </a:ext>
            </a:extLst>
          </p:cNvPr>
          <p:cNvSpPr>
            <a:spLocks noChangeArrowheads="1"/>
          </p:cNvSpPr>
          <p:nvPr userDrawn="1"/>
        </p:nvSpPr>
        <p:spPr bwMode="auto">
          <a:xfrm>
            <a:off x="3612163"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 name="Rectangle 18">
            <a:extLst>
              <a:ext uri="{FF2B5EF4-FFF2-40B4-BE49-F238E27FC236}">
                <a16:creationId xmlns:a16="http://schemas.microsoft.com/office/drawing/2014/main" id="{1566D461-2B0A-44C1-98E7-090C92D7AEF5}"/>
              </a:ext>
            </a:extLst>
          </p:cNvPr>
          <p:cNvSpPr>
            <a:spLocks noChangeArrowheads="1"/>
          </p:cNvSpPr>
          <p:nvPr userDrawn="1"/>
        </p:nvSpPr>
        <p:spPr bwMode="auto">
          <a:xfrm>
            <a:off x="6560558"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9" name="Rectangle 19">
            <a:extLst>
              <a:ext uri="{FF2B5EF4-FFF2-40B4-BE49-F238E27FC236}">
                <a16:creationId xmlns:a16="http://schemas.microsoft.com/office/drawing/2014/main" id="{4B1ED7CE-AC6F-49C4-A93C-80CC0732AAD5}"/>
              </a:ext>
            </a:extLst>
          </p:cNvPr>
          <p:cNvSpPr>
            <a:spLocks noChangeArrowheads="1"/>
          </p:cNvSpPr>
          <p:nvPr userDrawn="1"/>
        </p:nvSpPr>
        <p:spPr bwMode="auto">
          <a:xfrm>
            <a:off x="6560558"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4162850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id="{544376FD-B106-47F8-BD18-068AFE15FDFF}"/>
              </a:ext>
            </a:extLst>
          </p:cNvPr>
          <p:cNvSpPr>
            <a:spLocks noChangeArrowheads="1"/>
          </p:cNvSpPr>
          <p:nvPr userDrawn="1"/>
        </p:nvSpPr>
        <p:spPr bwMode="auto">
          <a:xfrm>
            <a:off x="415925"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 name="Rectangle 12">
            <a:extLst>
              <a:ext uri="{FF2B5EF4-FFF2-40B4-BE49-F238E27FC236}">
                <a16:creationId xmlns:a16="http://schemas.microsoft.com/office/drawing/2014/main" id="{4DD2332D-8993-4DFD-807A-4CEF4574B415}"/>
              </a:ext>
            </a:extLst>
          </p:cNvPr>
          <p:cNvSpPr>
            <a:spLocks noChangeArrowheads="1"/>
          </p:cNvSpPr>
          <p:nvPr userDrawn="1"/>
        </p:nvSpPr>
        <p:spPr bwMode="auto">
          <a:xfrm>
            <a:off x="2289175"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 name="Rectangle 13">
            <a:extLst>
              <a:ext uri="{FF2B5EF4-FFF2-40B4-BE49-F238E27FC236}">
                <a16:creationId xmlns:a16="http://schemas.microsoft.com/office/drawing/2014/main" id="{13182939-72F8-480F-91A0-DE7D5DFF15B9}"/>
              </a:ext>
            </a:extLst>
          </p:cNvPr>
          <p:cNvSpPr>
            <a:spLocks noChangeArrowheads="1"/>
          </p:cNvSpPr>
          <p:nvPr userDrawn="1"/>
        </p:nvSpPr>
        <p:spPr bwMode="auto">
          <a:xfrm>
            <a:off x="415925"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 name="Rectangle 14">
            <a:extLst>
              <a:ext uri="{FF2B5EF4-FFF2-40B4-BE49-F238E27FC236}">
                <a16:creationId xmlns:a16="http://schemas.microsoft.com/office/drawing/2014/main" id="{25150DBB-A2F6-4480-9FD2-B55266A0B885}"/>
              </a:ext>
            </a:extLst>
          </p:cNvPr>
          <p:cNvSpPr>
            <a:spLocks noChangeArrowheads="1"/>
          </p:cNvSpPr>
          <p:nvPr userDrawn="1"/>
        </p:nvSpPr>
        <p:spPr bwMode="auto">
          <a:xfrm>
            <a:off x="2289175"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 name="Rectangle 15">
            <a:extLst>
              <a:ext uri="{FF2B5EF4-FFF2-40B4-BE49-F238E27FC236}">
                <a16:creationId xmlns:a16="http://schemas.microsoft.com/office/drawing/2014/main" id="{43702291-6286-47E4-BC8A-1DB294211697}"/>
              </a:ext>
            </a:extLst>
          </p:cNvPr>
          <p:cNvSpPr>
            <a:spLocks noChangeArrowheads="1"/>
          </p:cNvSpPr>
          <p:nvPr userDrawn="1"/>
        </p:nvSpPr>
        <p:spPr bwMode="auto">
          <a:xfrm>
            <a:off x="415925"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 name="Rectangle 16">
            <a:extLst>
              <a:ext uri="{FF2B5EF4-FFF2-40B4-BE49-F238E27FC236}">
                <a16:creationId xmlns:a16="http://schemas.microsoft.com/office/drawing/2014/main" id="{35215D61-E62F-4AA9-916E-1162EF50F417}"/>
              </a:ext>
            </a:extLst>
          </p:cNvPr>
          <p:cNvSpPr>
            <a:spLocks noChangeArrowheads="1"/>
          </p:cNvSpPr>
          <p:nvPr userDrawn="1"/>
        </p:nvSpPr>
        <p:spPr bwMode="auto">
          <a:xfrm>
            <a:off x="2289175"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 name="Rectangle 18">
            <a:extLst>
              <a:ext uri="{FF2B5EF4-FFF2-40B4-BE49-F238E27FC236}">
                <a16:creationId xmlns:a16="http://schemas.microsoft.com/office/drawing/2014/main" id="{81605EC3-DB25-430E-AA4F-8C80AAB7C4BD}"/>
              </a:ext>
            </a:extLst>
          </p:cNvPr>
          <p:cNvSpPr>
            <a:spLocks noChangeArrowheads="1"/>
          </p:cNvSpPr>
          <p:nvPr userDrawn="1"/>
        </p:nvSpPr>
        <p:spPr bwMode="auto">
          <a:xfrm>
            <a:off x="4160838"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 name="Rectangle 19">
            <a:extLst>
              <a:ext uri="{FF2B5EF4-FFF2-40B4-BE49-F238E27FC236}">
                <a16:creationId xmlns:a16="http://schemas.microsoft.com/office/drawing/2014/main" id="{08368F6E-66CE-49DA-B738-ABF5C7A44E15}"/>
              </a:ext>
            </a:extLst>
          </p:cNvPr>
          <p:cNvSpPr>
            <a:spLocks noChangeArrowheads="1"/>
          </p:cNvSpPr>
          <p:nvPr userDrawn="1"/>
        </p:nvSpPr>
        <p:spPr bwMode="auto">
          <a:xfrm>
            <a:off x="4160838"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 name="Rectangle 20">
            <a:extLst>
              <a:ext uri="{FF2B5EF4-FFF2-40B4-BE49-F238E27FC236}">
                <a16:creationId xmlns:a16="http://schemas.microsoft.com/office/drawing/2014/main" id="{205CCA42-22FD-4F88-87CC-4048B541E209}"/>
              </a:ext>
            </a:extLst>
          </p:cNvPr>
          <p:cNvSpPr>
            <a:spLocks noChangeArrowheads="1"/>
          </p:cNvSpPr>
          <p:nvPr userDrawn="1"/>
        </p:nvSpPr>
        <p:spPr bwMode="auto">
          <a:xfrm>
            <a:off x="4160838"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 name="Rectangle 21">
            <a:extLst>
              <a:ext uri="{FF2B5EF4-FFF2-40B4-BE49-F238E27FC236}">
                <a16:creationId xmlns:a16="http://schemas.microsoft.com/office/drawing/2014/main" id="{FFEE13D6-B004-4821-B16C-CA1F2C5EC0C4}"/>
              </a:ext>
            </a:extLst>
          </p:cNvPr>
          <p:cNvSpPr>
            <a:spLocks noChangeArrowheads="1"/>
          </p:cNvSpPr>
          <p:nvPr userDrawn="1"/>
        </p:nvSpPr>
        <p:spPr bwMode="auto">
          <a:xfrm>
            <a:off x="6034088"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 name="Rectangle 22">
            <a:extLst>
              <a:ext uri="{FF2B5EF4-FFF2-40B4-BE49-F238E27FC236}">
                <a16:creationId xmlns:a16="http://schemas.microsoft.com/office/drawing/2014/main" id="{266CDB5F-5661-40E5-9368-D1BAB026EF10}"/>
              </a:ext>
            </a:extLst>
          </p:cNvPr>
          <p:cNvSpPr>
            <a:spLocks noChangeArrowheads="1"/>
          </p:cNvSpPr>
          <p:nvPr userDrawn="1"/>
        </p:nvSpPr>
        <p:spPr bwMode="auto">
          <a:xfrm>
            <a:off x="6034088"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 name="Rectangle 23">
            <a:extLst>
              <a:ext uri="{FF2B5EF4-FFF2-40B4-BE49-F238E27FC236}">
                <a16:creationId xmlns:a16="http://schemas.microsoft.com/office/drawing/2014/main" id="{55C69052-83F1-46A5-B3D4-818BC59A3252}"/>
              </a:ext>
            </a:extLst>
          </p:cNvPr>
          <p:cNvSpPr>
            <a:spLocks noChangeArrowheads="1"/>
          </p:cNvSpPr>
          <p:nvPr userDrawn="1"/>
        </p:nvSpPr>
        <p:spPr bwMode="auto">
          <a:xfrm>
            <a:off x="6034088"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 name="Rectangle 24">
            <a:extLst>
              <a:ext uri="{FF2B5EF4-FFF2-40B4-BE49-F238E27FC236}">
                <a16:creationId xmlns:a16="http://schemas.microsoft.com/office/drawing/2014/main" id="{0346FBE1-C238-47FE-8113-4CC9A226D8E3}"/>
              </a:ext>
            </a:extLst>
          </p:cNvPr>
          <p:cNvSpPr>
            <a:spLocks noChangeArrowheads="1"/>
          </p:cNvSpPr>
          <p:nvPr userDrawn="1"/>
        </p:nvSpPr>
        <p:spPr bwMode="auto">
          <a:xfrm>
            <a:off x="7904163"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 name="Rectangle 25">
            <a:extLst>
              <a:ext uri="{FF2B5EF4-FFF2-40B4-BE49-F238E27FC236}">
                <a16:creationId xmlns:a16="http://schemas.microsoft.com/office/drawing/2014/main" id="{DAB5F060-A4DE-4C17-B90C-D01058FCE328}"/>
              </a:ext>
            </a:extLst>
          </p:cNvPr>
          <p:cNvSpPr>
            <a:spLocks noChangeArrowheads="1"/>
          </p:cNvSpPr>
          <p:nvPr userDrawn="1"/>
        </p:nvSpPr>
        <p:spPr bwMode="auto">
          <a:xfrm>
            <a:off x="7904163"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 name="Rectangle 26">
            <a:extLst>
              <a:ext uri="{FF2B5EF4-FFF2-40B4-BE49-F238E27FC236}">
                <a16:creationId xmlns:a16="http://schemas.microsoft.com/office/drawing/2014/main" id="{D50F0BF7-1D05-4B51-8184-0723488202A7}"/>
              </a:ext>
            </a:extLst>
          </p:cNvPr>
          <p:cNvSpPr>
            <a:spLocks noChangeArrowheads="1"/>
          </p:cNvSpPr>
          <p:nvPr userDrawn="1"/>
        </p:nvSpPr>
        <p:spPr bwMode="auto">
          <a:xfrm>
            <a:off x="7904163"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168751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24154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hyperlink" Target="http://www.digipot.net/" TargetMode="Externa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7">
            <a:extLst>
              <a:ext uri="{FF2B5EF4-FFF2-40B4-BE49-F238E27FC236}">
                <a16:creationId xmlns:a16="http://schemas.microsoft.com/office/drawing/2014/main" id="{6FEA16B7-CEE1-42FD-86F9-73240B2D3853}"/>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8">
            <a:extLst>
              <a:ext uri="{FF2B5EF4-FFF2-40B4-BE49-F238E27FC236}">
                <a16:creationId xmlns:a16="http://schemas.microsoft.com/office/drawing/2014/main" id="{DB816F65-3612-4649-976E-FD912774F0C5}"/>
              </a:ext>
            </a:extLst>
          </p:cNvPr>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kumimoji="1" lang="en-US" altLang="ja-JP" sz="800" b="1" dirty="0">
                <a:solidFill>
                  <a:srgbClr val="000000"/>
                </a:solidFill>
                <a:latin typeface="Arial" charset="0"/>
                <a:ea typeface="ＭＳ Ｐゴシック" charset="-128"/>
              </a:rPr>
              <a:t>Copyright©2022 </a:t>
            </a:r>
            <a:r>
              <a:rPr kumimoji="1" lang="en-US" altLang="ja-JP" sz="800" b="1" dirty="0">
                <a:solidFill>
                  <a:srgbClr val="000000"/>
                </a:solidFill>
                <a:latin typeface="Arial" charset="0"/>
                <a:ea typeface="ＭＳ Ｐゴシック" charset="-128"/>
                <a:hlinkClick r:id="rId6"/>
              </a:rPr>
              <a:t>https://www.digipot.net</a:t>
            </a:r>
            <a:r>
              <a:rPr kumimoji="1" lang="en-US" altLang="ja-JP" sz="800" b="1" dirty="0">
                <a:solidFill>
                  <a:srgbClr val="000000"/>
                </a:solidFill>
                <a:latin typeface="Arial" charset="0"/>
                <a:ea typeface="ＭＳ Ｐゴシック" charset="-128"/>
              </a:rPr>
              <a:t> All rights reserved. </a:t>
            </a:r>
          </a:p>
        </p:txBody>
      </p:sp>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D3BFF38-B0F4-42E7-BBB1-F6C7A7D8F479}"/>
              </a:ext>
            </a:extLst>
          </p:cNvPr>
          <p:cNvSpPr txBox="1"/>
          <p:nvPr/>
        </p:nvSpPr>
        <p:spPr>
          <a:xfrm>
            <a:off x="276046" y="232912"/>
            <a:ext cx="2646878"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black"/>
                </a:solidFill>
                <a:latin typeface="メイリオ" panose="020B0604030504040204" pitchFamily="50" charset="-128"/>
                <a:ea typeface="メイリオ" panose="020B0604030504040204" pitchFamily="50" charset="-128"/>
              </a:rPr>
              <a:t>円の回転重ね図形</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3" name="グループ化 2">
            <a:extLst>
              <a:ext uri="{FF2B5EF4-FFF2-40B4-BE49-F238E27FC236}">
                <a16:creationId xmlns:a16="http://schemas.microsoft.com/office/drawing/2014/main" id="{1036598D-196B-BA46-19FE-769E5978D0E3}"/>
              </a:ext>
            </a:extLst>
          </p:cNvPr>
          <p:cNvGrpSpPr/>
          <p:nvPr/>
        </p:nvGrpSpPr>
        <p:grpSpPr>
          <a:xfrm>
            <a:off x="724674" y="971550"/>
            <a:ext cx="2597468" cy="2457450"/>
            <a:chOff x="-4191829" y="7732814"/>
            <a:chExt cx="3329237" cy="3149772"/>
          </a:xfrm>
          <a:solidFill>
            <a:schemeClr val="bg1"/>
          </a:solidFill>
        </p:grpSpPr>
        <p:sp>
          <p:nvSpPr>
            <p:cNvPr id="4" name="フリーフォーム: 図形 3">
              <a:extLst>
                <a:ext uri="{FF2B5EF4-FFF2-40B4-BE49-F238E27FC236}">
                  <a16:creationId xmlns:a16="http://schemas.microsoft.com/office/drawing/2014/main" id="{A6565C15-E63D-A0F9-6820-F1D0FBC861BB}"/>
                </a:ext>
              </a:extLst>
            </p:cNvPr>
            <p:cNvSpPr/>
            <p:nvPr/>
          </p:nvSpPr>
          <p:spPr>
            <a:xfrm>
              <a:off x="-3448336" y="7732814"/>
              <a:ext cx="1842250" cy="1832221"/>
            </a:xfrm>
            <a:custGeom>
              <a:avLst/>
              <a:gdLst>
                <a:gd name="connsiteX0" fmla="*/ 921125 w 1842250"/>
                <a:gd name="connsiteY0" fmla="*/ 0 h 1832221"/>
                <a:gd name="connsiteX1" fmla="*/ 1842250 w 1842250"/>
                <a:gd name="connsiteY1" fmla="*/ 921125 h 1832221"/>
                <a:gd name="connsiteX2" fmla="*/ 1800838 w 1842250"/>
                <a:gd name="connsiteY2" fmla="*/ 1195039 h 1832221"/>
                <a:gd name="connsiteX3" fmla="*/ 1771157 w 1842250"/>
                <a:gd name="connsiteY3" fmla="*/ 1276135 h 1832221"/>
                <a:gd name="connsiteX4" fmla="*/ 1762646 w 1842250"/>
                <a:gd name="connsiteY4" fmla="*/ 1274836 h 1832221"/>
                <a:gd name="connsiteX5" fmla="*/ 1664618 w 1842250"/>
                <a:gd name="connsiteY5" fmla="*/ 1269886 h 1832221"/>
                <a:gd name="connsiteX6" fmla="*/ 821574 w 1842250"/>
                <a:gd name="connsiteY6" fmla="*/ 1771645 h 1832221"/>
                <a:gd name="connsiteX7" fmla="*/ 792393 w 1842250"/>
                <a:gd name="connsiteY7" fmla="*/ 1832221 h 1832221"/>
                <a:gd name="connsiteX8" fmla="*/ 735486 w 1842250"/>
                <a:gd name="connsiteY8" fmla="*/ 1823536 h 1832221"/>
                <a:gd name="connsiteX9" fmla="*/ 0 w 1842250"/>
                <a:gd name="connsiteY9" fmla="*/ 921125 h 1832221"/>
                <a:gd name="connsiteX10" fmla="*/ 921125 w 1842250"/>
                <a:gd name="connsiteY10" fmla="*/ 0 h 183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2250" h="1832221">
                  <a:moveTo>
                    <a:pt x="921125" y="0"/>
                  </a:moveTo>
                  <a:cubicBezTo>
                    <a:pt x="1429848" y="0"/>
                    <a:pt x="1842250" y="412402"/>
                    <a:pt x="1842250" y="921125"/>
                  </a:cubicBezTo>
                  <a:cubicBezTo>
                    <a:pt x="1842250" y="1016511"/>
                    <a:pt x="1827752" y="1108510"/>
                    <a:pt x="1800838" y="1195039"/>
                  </a:cubicBezTo>
                  <a:lnTo>
                    <a:pt x="1771157" y="1276135"/>
                  </a:lnTo>
                  <a:lnTo>
                    <a:pt x="1762646" y="1274836"/>
                  </a:lnTo>
                  <a:cubicBezTo>
                    <a:pt x="1730415" y="1271563"/>
                    <a:pt x="1697712" y="1269886"/>
                    <a:pt x="1664618" y="1269886"/>
                  </a:cubicBezTo>
                  <a:cubicBezTo>
                    <a:pt x="1300581" y="1269886"/>
                    <a:pt x="983930" y="1472775"/>
                    <a:pt x="821574" y="1771645"/>
                  </a:cubicBezTo>
                  <a:lnTo>
                    <a:pt x="792393" y="1832221"/>
                  </a:lnTo>
                  <a:lnTo>
                    <a:pt x="735486" y="1823536"/>
                  </a:lnTo>
                  <a:cubicBezTo>
                    <a:pt x="315745" y="1737644"/>
                    <a:pt x="0" y="1366258"/>
                    <a:pt x="0" y="921125"/>
                  </a:cubicBezTo>
                  <a:cubicBezTo>
                    <a:pt x="0" y="412402"/>
                    <a:pt x="412402" y="0"/>
                    <a:pt x="921125" y="0"/>
                  </a:cubicBezTo>
                  <a:close/>
                </a:path>
              </a:pathLst>
            </a:cu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 name="フリーフォーム: 図形 4">
              <a:extLst>
                <a:ext uri="{FF2B5EF4-FFF2-40B4-BE49-F238E27FC236}">
                  <a16:creationId xmlns:a16="http://schemas.microsoft.com/office/drawing/2014/main" id="{0D825F54-B76B-A1A3-CC12-7D35B8DD031C}"/>
                </a:ext>
              </a:extLst>
            </p:cNvPr>
            <p:cNvSpPr/>
            <p:nvPr/>
          </p:nvSpPr>
          <p:spPr>
            <a:xfrm>
              <a:off x="-4191829" y="9050365"/>
              <a:ext cx="1842250" cy="1832221"/>
            </a:xfrm>
            <a:custGeom>
              <a:avLst/>
              <a:gdLst>
                <a:gd name="connsiteX0" fmla="*/ 792393 w 1842250"/>
                <a:gd name="connsiteY0" fmla="*/ 0 h 1832221"/>
                <a:gd name="connsiteX1" fmla="*/ 821574 w 1842250"/>
                <a:gd name="connsiteY1" fmla="*/ 60576 h 1832221"/>
                <a:gd name="connsiteX2" fmla="*/ 1664618 w 1842250"/>
                <a:gd name="connsiteY2" fmla="*/ 562335 h 1832221"/>
                <a:gd name="connsiteX3" fmla="*/ 1762646 w 1842250"/>
                <a:gd name="connsiteY3" fmla="*/ 557385 h 1832221"/>
                <a:gd name="connsiteX4" fmla="*/ 1771157 w 1842250"/>
                <a:gd name="connsiteY4" fmla="*/ 556086 h 1832221"/>
                <a:gd name="connsiteX5" fmla="*/ 1800838 w 1842250"/>
                <a:gd name="connsiteY5" fmla="*/ 637182 h 1832221"/>
                <a:gd name="connsiteX6" fmla="*/ 1842250 w 1842250"/>
                <a:gd name="connsiteY6" fmla="*/ 911096 h 1832221"/>
                <a:gd name="connsiteX7" fmla="*/ 921125 w 1842250"/>
                <a:gd name="connsiteY7" fmla="*/ 1832221 h 1832221"/>
                <a:gd name="connsiteX8" fmla="*/ 0 w 1842250"/>
                <a:gd name="connsiteY8" fmla="*/ 911096 h 1832221"/>
                <a:gd name="connsiteX9" fmla="*/ 735486 w 1842250"/>
                <a:gd name="connsiteY9" fmla="*/ 8685 h 183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2250" h="1832221">
                  <a:moveTo>
                    <a:pt x="792393" y="0"/>
                  </a:moveTo>
                  <a:lnTo>
                    <a:pt x="821574" y="60576"/>
                  </a:lnTo>
                  <a:cubicBezTo>
                    <a:pt x="983930" y="359446"/>
                    <a:pt x="1300581" y="562335"/>
                    <a:pt x="1664618" y="562335"/>
                  </a:cubicBezTo>
                  <a:cubicBezTo>
                    <a:pt x="1697712" y="562335"/>
                    <a:pt x="1730415" y="560658"/>
                    <a:pt x="1762646" y="557385"/>
                  </a:cubicBezTo>
                  <a:lnTo>
                    <a:pt x="1771157" y="556086"/>
                  </a:lnTo>
                  <a:lnTo>
                    <a:pt x="1800838" y="637182"/>
                  </a:lnTo>
                  <a:cubicBezTo>
                    <a:pt x="1827752" y="723711"/>
                    <a:pt x="1842250" y="815710"/>
                    <a:pt x="1842250" y="911096"/>
                  </a:cubicBezTo>
                  <a:cubicBezTo>
                    <a:pt x="1842250" y="1419819"/>
                    <a:pt x="1429848" y="1832221"/>
                    <a:pt x="921125" y="1832221"/>
                  </a:cubicBezTo>
                  <a:cubicBezTo>
                    <a:pt x="412402" y="1832221"/>
                    <a:pt x="0" y="1419819"/>
                    <a:pt x="0" y="911096"/>
                  </a:cubicBezTo>
                  <a:cubicBezTo>
                    <a:pt x="0" y="465963"/>
                    <a:pt x="315745" y="94577"/>
                    <a:pt x="735486" y="8685"/>
                  </a:cubicBezTo>
                  <a:close/>
                </a:path>
              </a:pathLst>
            </a:cu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 name="フリーフォーム: 図形 5">
              <a:extLst>
                <a:ext uri="{FF2B5EF4-FFF2-40B4-BE49-F238E27FC236}">
                  <a16:creationId xmlns:a16="http://schemas.microsoft.com/office/drawing/2014/main" id="{C0759B5B-5FF4-5EB0-3A1C-167900C89462}"/>
                </a:ext>
              </a:extLst>
            </p:cNvPr>
            <p:cNvSpPr/>
            <p:nvPr/>
          </p:nvSpPr>
          <p:spPr>
            <a:xfrm>
              <a:off x="-2502925" y="9040335"/>
              <a:ext cx="1640333" cy="1842250"/>
            </a:xfrm>
            <a:custGeom>
              <a:avLst/>
              <a:gdLst>
                <a:gd name="connsiteX0" fmla="*/ 719208 w 1640333"/>
                <a:gd name="connsiteY0" fmla="*/ 0 h 1842250"/>
                <a:gd name="connsiteX1" fmla="*/ 1640333 w 1640333"/>
                <a:gd name="connsiteY1" fmla="*/ 921125 h 1842250"/>
                <a:gd name="connsiteX2" fmla="*/ 719208 w 1640333"/>
                <a:gd name="connsiteY2" fmla="*/ 1842250 h 1842250"/>
                <a:gd name="connsiteX3" fmla="*/ 67875 w 1640333"/>
                <a:gd name="connsiteY3" fmla="*/ 1572459 h 1842250"/>
                <a:gd name="connsiteX4" fmla="*/ 0 w 1640333"/>
                <a:gd name="connsiteY4" fmla="*/ 1490194 h 1842250"/>
                <a:gd name="connsiteX5" fmla="*/ 27242 w 1640333"/>
                <a:gd name="connsiteY5" fmla="*/ 1457177 h 1842250"/>
                <a:gd name="connsiteX6" fmla="*/ 190983 w 1640333"/>
                <a:gd name="connsiteY6" fmla="*/ 921125 h 1842250"/>
                <a:gd name="connsiteX7" fmla="*/ 27242 w 1640333"/>
                <a:gd name="connsiteY7" fmla="*/ 385073 h 1842250"/>
                <a:gd name="connsiteX8" fmla="*/ 0 w 1640333"/>
                <a:gd name="connsiteY8" fmla="*/ 352056 h 1842250"/>
                <a:gd name="connsiteX9" fmla="*/ 67875 w 1640333"/>
                <a:gd name="connsiteY9" fmla="*/ 269791 h 1842250"/>
                <a:gd name="connsiteX10" fmla="*/ 719208 w 1640333"/>
                <a:gd name="connsiteY10" fmla="*/ 0 h 184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0333" h="1842250">
                  <a:moveTo>
                    <a:pt x="719208" y="0"/>
                  </a:moveTo>
                  <a:cubicBezTo>
                    <a:pt x="1227931" y="0"/>
                    <a:pt x="1640333" y="412402"/>
                    <a:pt x="1640333" y="921125"/>
                  </a:cubicBezTo>
                  <a:cubicBezTo>
                    <a:pt x="1640333" y="1429848"/>
                    <a:pt x="1227931" y="1842250"/>
                    <a:pt x="719208" y="1842250"/>
                  </a:cubicBezTo>
                  <a:cubicBezTo>
                    <a:pt x="464847" y="1842250"/>
                    <a:pt x="234565" y="1739149"/>
                    <a:pt x="67875" y="1572459"/>
                  </a:cubicBezTo>
                  <a:lnTo>
                    <a:pt x="0" y="1490194"/>
                  </a:lnTo>
                  <a:lnTo>
                    <a:pt x="27242" y="1457177"/>
                  </a:lnTo>
                  <a:cubicBezTo>
                    <a:pt x="130620" y="1304158"/>
                    <a:pt x="190983" y="1119691"/>
                    <a:pt x="190983" y="921125"/>
                  </a:cubicBezTo>
                  <a:cubicBezTo>
                    <a:pt x="190983" y="722559"/>
                    <a:pt x="130620" y="538092"/>
                    <a:pt x="27242" y="385073"/>
                  </a:cubicBezTo>
                  <a:lnTo>
                    <a:pt x="0" y="352056"/>
                  </a:lnTo>
                  <a:lnTo>
                    <a:pt x="67875" y="269791"/>
                  </a:lnTo>
                  <a:cubicBezTo>
                    <a:pt x="234565" y="103101"/>
                    <a:pt x="464847" y="0"/>
                    <a:pt x="719208" y="0"/>
                  </a:cubicBezTo>
                  <a:close/>
                </a:path>
              </a:pathLst>
            </a:cu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7" name="グループ化 6">
            <a:extLst>
              <a:ext uri="{FF2B5EF4-FFF2-40B4-BE49-F238E27FC236}">
                <a16:creationId xmlns:a16="http://schemas.microsoft.com/office/drawing/2014/main" id="{BB14DE8F-A445-6F37-9F8D-BDE63072AD6B}"/>
              </a:ext>
            </a:extLst>
          </p:cNvPr>
          <p:cNvGrpSpPr/>
          <p:nvPr/>
        </p:nvGrpSpPr>
        <p:grpSpPr>
          <a:xfrm>
            <a:off x="3638305" y="882334"/>
            <a:ext cx="2660966" cy="2660966"/>
            <a:chOff x="-750815" y="-100646"/>
            <a:chExt cx="3208020" cy="3208020"/>
          </a:xfrm>
          <a:solidFill>
            <a:schemeClr val="bg1"/>
          </a:solidFill>
        </p:grpSpPr>
        <p:sp>
          <p:nvSpPr>
            <p:cNvPr id="8" name="フリーフォーム: 図形 7">
              <a:extLst>
                <a:ext uri="{FF2B5EF4-FFF2-40B4-BE49-F238E27FC236}">
                  <a16:creationId xmlns:a16="http://schemas.microsoft.com/office/drawing/2014/main" id="{0E6898AB-D20E-4444-8881-5DC2CA1F3919}"/>
                </a:ext>
              </a:extLst>
            </p:cNvPr>
            <p:cNvSpPr/>
            <p:nvPr/>
          </p:nvSpPr>
          <p:spPr>
            <a:xfrm>
              <a:off x="96910" y="-100646"/>
              <a:ext cx="1512570" cy="1512570"/>
            </a:xfrm>
            <a:custGeom>
              <a:avLst/>
              <a:gdLst>
                <a:gd name="connsiteX0" fmla="*/ 756285 w 1512570"/>
                <a:gd name="connsiteY0" fmla="*/ 0 h 1512570"/>
                <a:gd name="connsiteX1" fmla="*/ 1512570 w 1512570"/>
                <a:gd name="connsiteY1" fmla="*/ 756285 h 1512570"/>
                <a:gd name="connsiteX2" fmla="*/ 1509874 w 1512570"/>
                <a:gd name="connsiteY2" fmla="*/ 809675 h 1512570"/>
                <a:gd name="connsiteX3" fmla="*/ 1442713 w 1512570"/>
                <a:gd name="connsiteY3" fmla="*/ 819925 h 1512570"/>
                <a:gd name="connsiteX4" fmla="*/ 819925 w 1512570"/>
                <a:gd name="connsiteY4" fmla="*/ 1442713 h 1512570"/>
                <a:gd name="connsiteX5" fmla="*/ 809675 w 1512570"/>
                <a:gd name="connsiteY5" fmla="*/ 1509874 h 1512570"/>
                <a:gd name="connsiteX6" fmla="*/ 756285 w 1512570"/>
                <a:gd name="connsiteY6" fmla="*/ 1512570 h 1512570"/>
                <a:gd name="connsiteX7" fmla="*/ 0 w 1512570"/>
                <a:gd name="connsiteY7" fmla="*/ 756285 h 1512570"/>
                <a:gd name="connsiteX8" fmla="*/ 756285 w 1512570"/>
                <a:gd name="connsiteY8" fmla="*/ 0 h 151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12570" h="1512570">
                  <a:moveTo>
                    <a:pt x="756285" y="0"/>
                  </a:moveTo>
                  <a:cubicBezTo>
                    <a:pt x="1173970" y="0"/>
                    <a:pt x="1512570" y="338600"/>
                    <a:pt x="1512570" y="756285"/>
                  </a:cubicBezTo>
                  <a:lnTo>
                    <a:pt x="1509874" y="809675"/>
                  </a:lnTo>
                  <a:lnTo>
                    <a:pt x="1442713" y="819925"/>
                  </a:lnTo>
                  <a:cubicBezTo>
                    <a:pt x="1130110" y="883893"/>
                    <a:pt x="883893" y="1130110"/>
                    <a:pt x="819925" y="1442713"/>
                  </a:cubicBezTo>
                  <a:lnTo>
                    <a:pt x="809675" y="1509874"/>
                  </a:lnTo>
                  <a:lnTo>
                    <a:pt x="756285" y="1512570"/>
                  </a:lnTo>
                  <a:cubicBezTo>
                    <a:pt x="338600" y="1512570"/>
                    <a:pt x="0" y="1173970"/>
                    <a:pt x="0" y="756285"/>
                  </a:cubicBezTo>
                  <a:cubicBezTo>
                    <a:pt x="0" y="338600"/>
                    <a:pt x="338600" y="0"/>
                    <a:pt x="756285" y="0"/>
                  </a:cubicBezTo>
                  <a:close/>
                </a:path>
              </a:pathLst>
            </a:cu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 name="フリーフォーム: 図形 8">
              <a:extLst>
                <a:ext uri="{FF2B5EF4-FFF2-40B4-BE49-F238E27FC236}">
                  <a16:creationId xmlns:a16="http://schemas.microsoft.com/office/drawing/2014/main" id="{F64A0A83-D77F-8D6B-37F7-50D0D4D5B299}"/>
                </a:ext>
              </a:extLst>
            </p:cNvPr>
            <p:cNvSpPr/>
            <p:nvPr/>
          </p:nvSpPr>
          <p:spPr>
            <a:xfrm>
              <a:off x="96910" y="1594804"/>
              <a:ext cx="1512570" cy="1512570"/>
            </a:xfrm>
            <a:custGeom>
              <a:avLst/>
              <a:gdLst>
                <a:gd name="connsiteX0" fmla="*/ 756285 w 1512570"/>
                <a:gd name="connsiteY0" fmla="*/ 0 h 1512570"/>
                <a:gd name="connsiteX1" fmla="*/ 1512570 w 1512570"/>
                <a:gd name="connsiteY1" fmla="*/ 756285 h 1512570"/>
                <a:gd name="connsiteX2" fmla="*/ 756285 w 1512570"/>
                <a:gd name="connsiteY2" fmla="*/ 1512570 h 1512570"/>
                <a:gd name="connsiteX3" fmla="*/ 0 w 1512570"/>
                <a:gd name="connsiteY3" fmla="*/ 756285 h 1512570"/>
                <a:gd name="connsiteX4" fmla="*/ 2696 w 1512570"/>
                <a:gd name="connsiteY4" fmla="*/ 702895 h 1512570"/>
                <a:gd name="connsiteX5" fmla="*/ 69857 w 1512570"/>
                <a:gd name="connsiteY5" fmla="*/ 692645 h 1512570"/>
                <a:gd name="connsiteX6" fmla="*/ 692645 w 1512570"/>
                <a:gd name="connsiteY6" fmla="*/ 69857 h 1512570"/>
                <a:gd name="connsiteX7" fmla="*/ 702895 w 1512570"/>
                <a:gd name="connsiteY7" fmla="*/ 2696 h 151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2570" h="1512570">
                  <a:moveTo>
                    <a:pt x="756285" y="0"/>
                  </a:moveTo>
                  <a:cubicBezTo>
                    <a:pt x="1173970" y="0"/>
                    <a:pt x="1512570" y="338600"/>
                    <a:pt x="1512570" y="756285"/>
                  </a:cubicBezTo>
                  <a:cubicBezTo>
                    <a:pt x="1512570" y="1173970"/>
                    <a:pt x="1173970" y="1512570"/>
                    <a:pt x="756285" y="1512570"/>
                  </a:cubicBezTo>
                  <a:cubicBezTo>
                    <a:pt x="338600" y="1512570"/>
                    <a:pt x="0" y="1173970"/>
                    <a:pt x="0" y="756285"/>
                  </a:cubicBezTo>
                  <a:lnTo>
                    <a:pt x="2696" y="702895"/>
                  </a:lnTo>
                  <a:lnTo>
                    <a:pt x="69857" y="692645"/>
                  </a:lnTo>
                  <a:cubicBezTo>
                    <a:pt x="382460" y="628677"/>
                    <a:pt x="628677" y="382460"/>
                    <a:pt x="692645" y="69857"/>
                  </a:cubicBezTo>
                  <a:lnTo>
                    <a:pt x="702895" y="2696"/>
                  </a:lnTo>
                  <a:close/>
                </a:path>
              </a:pathLst>
            </a:cu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 name="フリーフォーム: 図形 9">
              <a:extLst>
                <a:ext uri="{FF2B5EF4-FFF2-40B4-BE49-F238E27FC236}">
                  <a16:creationId xmlns:a16="http://schemas.microsoft.com/office/drawing/2014/main" id="{1BA3002D-A648-F1F2-E84C-7C71B9A8BF2D}"/>
                </a:ext>
              </a:extLst>
            </p:cNvPr>
            <p:cNvSpPr/>
            <p:nvPr/>
          </p:nvSpPr>
          <p:spPr>
            <a:xfrm rot="5400000">
              <a:off x="944635" y="747079"/>
              <a:ext cx="1512570" cy="1512570"/>
            </a:xfrm>
            <a:custGeom>
              <a:avLst/>
              <a:gdLst>
                <a:gd name="connsiteX0" fmla="*/ 0 w 1512570"/>
                <a:gd name="connsiteY0" fmla="*/ 756285 h 1512570"/>
                <a:gd name="connsiteX1" fmla="*/ 756285 w 1512570"/>
                <a:gd name="connsiteY1" fmla="*/ 0 h 1512570"/>
                <a:gd name="connsiteX2" fmla="*/ 1512570 w 1512570"/>
                <a:gd name="connsiteY2" fmla="*/ 756285 h 1512570"/>
                <a:gd name="connsiteX3" fmla="*/ 1509874 w 1512570"/>
                <a:gd name="connsiteY3" fmla="*/ 809675 h 1512570"/>
                <a:gd name="connsiteX4" fmla="*/ 1442713 w 1512570"/>
                <a:gd name="connsiteY4" fmla="*/ 819925 h 1512570"/>
                <a:gd name="connsiteX5" fmla="*/ 819925 w 1512570"/>
                <a:gd name="connsiteY5" fmla="*/ 1442713 h 1512570"/>
                <a:gd name="connsiteX6" fmla="*/ 809675 w 1512570"/>
                <a:gd name="connsiteY6" fmla="*/ 1509874 h 1512570"/>
                <a:gd name="connsiteX7" fmla="*/ 756285 w 1512570"/>
                <a:gd name="connsiteY7" fmla="*/ 1512570 h 1512570"/>
                <a:gd name="connsiteX8" fmla="*/ 0 w 1512570"/>
                <a:gd name="connsiteY8" fmla="*/ 756285 h 151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12570" h="1512570">
                  <a:moveTo>
                    <a:pt x="0" y="756285"/>
                  </a:moveTo>
                  <a:cubicBezTo>
                    <a:pt x="0" y="338600"/>
                    <a:pt x="338600" y="0"/>
                    <a:pt x="756285" y="0"/>
                  </a:cubicBezTo>
                  <a:cubicBezTo>
                    <a:pt x="1173970" y="0"/>
                    <a:pt x="1512570" y="338600"/>
                    <a:pt x="1512570" y="756285"/>
                  </a:cubicBezTo>
                  <a:lnTo>
                    <a:pt x="1509874" y="809675"/>
                  </a:lnTo>
                  <a:lnTo>
                    <a:pt x="1442713" y="819925"/>
                  </a:lnTo>
                  <a:cubicBezTo>
                    <a:pt x="1130110" y="883893"/>
                    <a:pt x="883893" y="1130110"/>
                    <a:pt x="819925" y="1442713"/>
                  </a:cubicBezTo>
                  <a:lnTo>
                    <a:pt x="809675" y="1509874"/>
                  </a:lnTo>
                  <a:lnTo>
                    <a:pt x="756285" y="1512570"/>
                  </a:lnTo>
                  <a:cubicBezTo>
                    <a:pt x="338600" y="1512570"/>
                    <a:pt x="0" y="1173970"/>
                    <a:pt x="0" y="756285"/>
                  </a:cubicBezTo>
                  <a:close/>
                </a:path>
              </a:pathLst>
            </a:cu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1" name="フリーフォーム: 図形 10">
              <a:extLst>
                <a:ext uri="{FF2B5EF4-FFF2-40B4-BE49-F238E27FC236}">
                  <a16:creationId xmlns:a16="http://schemas.microsoft.com/office/drawing/2014/main" id="{EFC5E100-E936-E7AF-33F3-CA9713E45013}"/>
                </a:ext>
              </a:extLst>
            </p:cNvPr>
            <p:cNvSpPr/>
            <p:nvPr/>
          </p:nvSpPr>
          <p:spPr>
            <a:xfrm rot="5400000">
              <a:off x="-750815" y="747079"/>
              <a:ext cx="1512570" cy="1512570"/>
            </a:xfrm>
            <a:custGeom>
              <a:avLst/>
              <a:gdLst>
                <a:gd name="connsiteX0" fmla="*/ 0 w 1512570"/>
                <a:gd name="connsiteY0" fmla="*/ 756285 h 1512570"/>
                <a:gd name="connsiteX1" fmla="*/ 2696 w 1512570"/>
                <a:gd name="connsiteY1" fmla="*/ 702895 h 1512570"/>
                <a:gd name="connsiteX2" fmla="*/ 69857 w 1512570"/>
                <a:gd name="connsiteY2" fmla="*/ 692645 h 1512570"/>
                <a:gd name="connsiteX3" fmla="*/ 692645 w 1512570"/>
                <a:gd name="connsiteY3" fmla="*/ 69857 h 1512570"/>
                <a:gd name="connsiteX4" fmla="*/ 702895 w 1512570"/>
                <a:gd name="connsiteY4" fmla="*/ 2696 h 1512570"/>
                <a:gd name="connsiteX5" fmla="*/ 756285 w 1512570"/>
                <a:gd name="connsiteY5" fmla="*/ 0 h 1512570"/>
                <a:gd name="connsiteX6" fmla="*/ 1512570 w 1512570"/>
                <a:gd name="connsiteY6" fmla="*/ 756285 h 1512570"/>
                <a:gd name="connsiteX7" fmla="*/ 756285 w 1512570"/>
                <a:gd name="connsiteY7" fmla="*/ 1512570 h 1512570"/>
                <a:gd name="connsiteX8" fmla="*/ 0 w 1512570"/>
                <a:gd name="connsiteY8" fmla="*/ 756285 h 151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12570" h="1512570">
                  <a:moveTo>
                    <a:pt x="0" y="756285"/>
                  </a:moveTo>
                  <a:lnTo>
                    <a:pt x="2696" y="702895"/>
                  </a:lnTo>
                  <a:lnTo>
                    <a:pt x="69857" y="692645"/>
                  </a:lnTo>
                  <a:cubicBezTo>
                    <a:pt x="382460" y="628677"/>
                    <a:pt x="628677" y="382460"/>
                    <a:pt x="692645" y="69857"/>
                  </a:cubicBezTo>
                  <a:lnTo>
                    <a:pt x="702895" y="2696"/>
                  </a:lnTo>
                  <a:lnTo>
                    <a:pt x="756285" y="0"/>
                  </a:lnTo>
                  <a:cubicBezTo>
                    <a:pt x="1173970" y="0"/>
                    <a:pt x="1512570" y="338600"/>
                    <a:pt x="1512570" y="756285"/>
                  </a:cubicBezTo>
                  <a:cubicBezTo>
                    <a:pt x="1512570" y="1173970"/>
                    <a:pt x="1173970" y="1512570"/>
                    <a:pt x="756285" y="1512570"/>
                  </a:cubicBezTo>
                  <a:cubicBezTo>
                    <a:pt x="338600" y="1512570"/>
                    <a:pt x="0" y="1173970"/>
                    <a:pt x="0" y="756285"/>
                  </a:cubicBezTo>
                  <a:close/>
                </a:path>
              </a:pathLst>
            </a:custGeom>
            <a:solidFill>
              <a:srgbClr val="FFFF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12" name="グループ化 11">
            <a:extLst>
              <a:ext uri="{FF2B5EF4-FFF2-40B4-BE49-F238E27FC236}">
                <a16:creationId xmlns:a16="http://schemas.microsoft.com/office/drawing/2014/main" id="{A0D92C98-6A82-9206-8CA1-CD0D119D29CB}"/>
              </a:ext>
            </a:extLst>
          </p:cNvPr>
          <p:cNvGrpSpPr/>
          <p:nvPr/>
        </p:nvGrpSpPr>
        <p:grpSpPr>
          <a:xfrm>
            <a:off x="6591123" y="936820"/>
            <a:ext cx="2632888" cy="2521992"/>
            <a:chOff x="-4254499" y="423863"/>
            <a:chExt cx="3505199" cy="3357562"/>
          </a:xfrm>
          <a:solidFill>
            <a:schemeClr val="bg1"/>
          </a:solidFill>
        </p:grpSpPr>
        <p:sp>
          <p:nvSpPr>
            <p:cNvPr id="13" name="フリーフォーム: 図形 12">
              <a:extLst>
                <a:ext uri="{FF2B5EF4-FFF2-40B4-BE49-F238E27FC236}">
                  <a16:creationId xmlns:a16="http://schemas.microsoft.com/office/drawing/2014/main" id="{6CCA94F0-E3ED-FA58-5F6F-396EF738B6F4}"/>
                </a:ext>
              </a:extLst>
            </p:cNvPr>
            <p:cNvSpPr/>
            <p:nvPr/>
          </p:nvSpPr>
          <p:spPr>
            <a:xfrm>
              <a:off x="-3321049" y="423863"/>
              <a:ext cx="1609077" cy="1638300"/>
            </a:xfrm>
            <a:custGeom>
              <a:avLst/>
              <a:gdLst>
                <a:gd name="connsiteX0" fmla="*/ 819150 w 1609077"/>
                <a:gd name="connsiteY0" fmla="*/ 0 h 1638300"/>
                <a:gd name="connsiteX1" fmla="*/ 1573927 w 1609077"/>
                <a:gd name="connsiteY1" fmla="*/ 500300 h 1638300"/>
                <a:gd name="connsiteX2" fmla="*/ 1609077 w 1609077"/>
                <a:gd name="connsiteY2" fmla="*/ 613534 h 1638300"/>
                <a:gd name="connsiteX3" fmla="*/ 1574367 w 1609077"/>
                <a:gd name="connsiteY3" fmla="*/ 618831 h 1638300"/>
                <a:gd name="connsiteX4" fmla="*/ 887094 w 1609077"/>
                <a:gd name="connsiteY4" fmla="*/ 1462087 h 1638300"/>
                <a:gd name="connsiteX5" fmla="*/ 891538 w 1609077"/>
                <a:gd name="connsiteY5" fmla="*/ 1550093 h 1638300"/>
                <a:gd name="connsiteX6" fmla="*/ 904322 w 1609077"/>
                <a:gd name="connsiteY6" fmla="*/ 1633854 h 1638300"/>
                <a:gd name="connsiteX7" fmla="*/ 902903 w 1609077"/>
                <a:gd name="connsiteY7" fmla="*/ 1634071 h 1638300"/>
                <a:gd name="connsiteX8" fmla="*/ 819150 w 1609077"/>
                <a:gd name="connsiteY8" fmla="*/ 1638300 h 1638300"/>
                <a:gd name="connsiteX9" fmla="*/ 0 w 1609077"/>
                <a:gd name="connsiteY9" fmla="*/ 819150 h 1638300"/>
                <a:gd name="connsiteX10" fmla="*/ 819150 w 1609077"/>
                <a:gd name="connsiteY10" fmla="*/ 0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09077" h="1638300">
                  <a:moveTo>
                    <a:pt x="819150" y="0"/>
                  </a:moveTo>
                  <a:cubicBezTo>
                    <a:pt x="1158453" y="0"/>
                    <a:pt x="1449573" y="206295"/>
                    <a:pt x="1573927" y="500300"/>
                  </a:cubicBezTo>
                  <a:lnTo>
                    <a:pt x="1609077" y="613534"/>
                  </a:lnTo>
                  <a:lnTo>
                    <a:pt x="1574367" y="618831"/>
                  </a:lnTo>
                  <a:cubicBezTo>
                    <a:pt x="1182142" y="699092"/>
                    <a:pt x="887094" y="1046134"/>
                    <a:pt x="887094" y="1462087"/>
                  </a:cubicBezTo>
                  <a:cubicBezTo>
                    <a:pt x="887094" y="1491798"/>
                    <a:pt x="888600" y="1521157"/>
                    <a:pt x="891538" y="1550093"/>
                  </a:cubicBezTo>
                  <a:lnTo>
                    <a:pt x="904322" y="1633854"/>
                  </a:lnTo>
                  <a:lnTo>
                    <a:pt x="902903" y="1634071"/>
                  </a:lnTo>
                  <a:cubicBezTo>
                    <a:pt x="875366" y="1636867"/>
                    <a:pt x="847425" y="1638300"/>
                    <a:pt x="819150" y="1638300"/>
                  </a:cubicBezTo>
                  <a:cubicBezTo>
                    <a:pt x="366746" y="1638300"/>
                    <a:pt x="0" y="1271554"/>
                    <a:pt x="0" y="819150"/>
                  </a:cubicBezTo>
                  <a:cubicBezTo>
                    <a:pt x="0" y="366746"/>
                    <a:pt x="366746" y="0"/>
                    <a:pt x="819150" y="0"/>
                  </a:cubicBezTo>
                  <a:close/>
                </a:path>
              </a:pathLst>
            </a:cu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 name="フリーフォーム: 図形 13">
              <a:extLst>
                <a:ext uri="{FF2B5EF4-FFF2-40B4-BE49-F238E27FC236}">
                  <a16:creationId xmlns:a16="http://schemas.microsoft.com/office/drawing/2014/main" id="{F9BA8264-5D06-C806-757E-3C4469B0DDD9}"/>
                </a:ext>
              </a:extLst>
            </p:cNvPr>
            <p:cNvSpPr/>
            <p:nvPr/>
          </p:nvSpPr>
          <p:spPr>
            <a:xfrm>
              <a:off x="-4254499" y="1066800"/>
              <a:ext cx="1609077" cy="1638300"/>
            </a:xfrm>
            <a:custGeom>
              <a:avLst/>
              <a:gdLst>
                <a:gd name="connsiteX0" fmla="*/ 819150 w 1609077"/>
                <a:gd name="connsiteY0" fmla="*/ 0 h 1638300"/>
                <a:gd name="connsiteX1" fmla="*/ 902903 w 1609077"/>
                <a:gd name="connsiteY1" fmla="*/ 4229 h 1638300"/>
                <a:gd name="connsiteX2" fmla="*/ 904322 w 1609077"/>
                <a:gd name="connsiteY2" fmla="*/ 4446 h 1638300"/>
                <a:gd name="connsiteX3" fmla="*/ 891538 w 1609077"/>
                <a:gd name="connsiteY3" fmla="*/ 88207 h 1638300"/>
                <a:gd name="connsiteX4" fmla="*/ 887094 w 1609077"/>
                <a:gd name="connsiteY4" fmla="*/ 176213 h 1638300"/>
                <a:gd name="connsiteX5" fmla="*/ 1574367 w 1609077"/>
                <a:gd name="connsiteY5" fmla="*/ 1019469 h 1638300"/>
                <a:gd name="connsiteX6" fmla="*/ 1609077 w 1609077"/>
                <a:gd name="connsiteY6" fmla="*/ 1024766 h 1638300"/>
                <a:gd name="connsiteX7" fmla="*/ 1573927 w 1609077"/>
                <a:gd name="connsiteY7" fmla="*/ 1138000 h 1638300"/>
                <a:gd name="connsiteX8" fmla="*/ 819150 w 1609077"/>
                <a:gd name="connsiteY8" fmla="*/ 1638300 h 1638300"/>
                <a:gd name="connsiteX9" fmla="*/ 0 w 1609077"/>
                <a:gd name="connsiteY9" fmla="*/ 819150 h 1638300"/>
                <a:gd name="connsiteX10" fmla="*/ 819150 w 1609077"/>
                <a:gd name="connsiteY10" fmla="*/ 0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09077" h="1638300">
                  <a:moveTo>
                    <a:pt x="819150" y="0"/>
                  </a:moveTo>
                  <a:cubicBezTo>
                    <a:pt x="847425" y="0"/>
                    <a:pt x="875366" y="1433"/>
                    <a:pt x="902903" y="4229"/>
                  </a:cubicBezTo>
                  <a:lnTo>
                    <a:pt x="904322" y="4446"/>
                  </a:lnTo>
                  <a:lnTo>
                    <a:pt x="891538" y="88207"/>
                  </a:lnTo>
                  <a:cubicBezTo>
                    <a:pt x="888600" y="117143"/>
                    <a:pt x="887094" y="146502"/>
                    <a:pt x="887094" y="176213"/>
                  </a:cubicBezTo>
                  <a:cubicBezTo>
                    <a:pt x="887094" y="592166"/>
                    <a:pt x="1182142" y="939208"/>
                    <a:pt x="1574367" y="1019469"/>
                  </a:cubicBezTo>
                  <a:lnTo>
                    <a:pt x="1609077" y="1024766"/>
                  </a:lnTo>
                  <a:lnTo>
                    <a:pt x="1573927" y="1138000"/>
                  </a:lnTo>
                  <a:cubicBezTo>
                    <a:pt x="1449574" y="1432006"/>
                    <a:pt x="1158453" y="1638300"/>
                    <a:pt x="819150" y="1638300"/>
                  </a:cubicBezTo>
                  <a:cubicBezTo>
                    <a:pt x="366746" y="1638300"/>
                    <a:pt x="0" y="1271554"/>
                    <a:pt x="0" y="819150"/>
                  </a:cubicBezTo>
                  <a:cubicBezTo>
                    <a:pt x="0" y="366746"/>
                    <a:pt x="366746" y="0"/>
                    <a:pt x="819150" y="0"/>
                  </a:cubicBezTo>
                  <a:close/>
                </a:path>
              </a:pathLst>
            </a:custGeom>
            <a:solidFill>
              <a:srgbClr val="FFFF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 name="フリーフォーム: 図形 14">
              <a:extLst>
                <a:ext uri="{FF2B5EF4-FFF2-40B4-BE49-F238E27FC236}">
                  <a16:creationId xmlns:a16="http://schemas.microsoft.com/office/drawing/2014/main" id="{99FEC135-A165-922C-5E19-F0FBD8EF9F5E}"/>
                </a:ext>
              </a:extLst>
            </p:cNvPr>
            <p:cNvSpPr/>
            <p:nvPr/>
          </p:nvSpPr>
          <p:spPr>
            <a:xfrm>
              <a:off x="-2387600" y="1066801"/>
              <a:ext cx="1638300" cy="1521777"/>
            </a:xfrm>
            <a:custGeom>
              <a:avLst/>
              <a:gdLst>
                <a:gd name="connsiteX0" fmla="*/ 819150 w 1638300"/>
                <a:gd name="connsiteY0" fmla="*/ 0 h 1521777"/>
                <a:gd name="connsiteX1" fmla="*/ 1638300 w 1638300"/>
                <a:gd name="connsiteY1" fmla="*/ 819150 h 1521777"/>
                <a:gd name="connsiteX2" fmla="*/ 1277145 w 1638300"/>
                <a:gd name="connsiteY2" fmla="*/ 1498402 h 1521777"/>
                <a:gd name="connsiteX3" fmla="*/ 1234080 w 1638300"/>
                <a:gd name="connsiteY3" fmla="*/ 1521777 h 1521777"/>
                <a:gd name="connsiteX4" fmla="*/ 1175704 w 1638300"/>
                <a:gd name="connsiteY4" fmla="*/ 1414226 h 1521777"/>
                <a:gd name="connsiteX5" fmla="*/ 461962 w 1638300"/>
                <a:gd name="connsiteY5" fmla="*/ 1034732 h 1521777"/>
                <a:gd name="connsiteX6" fmla="*/ 126922 w 1638300"/>
                <a:gd name="connsiteY6" fmla="*/ 1102374 h 1521777"/>
                <a:gd name="connsiteX7" fmla="*/ 63861 w 1638300"/>
                <a:gd name="connsiteY7" fmla="*/ 1136602 h 1521777"/>
                <a:gd name="connsiteX8" fmla="*/ 36828 w 1638300"/>
                <a:gd name="connsiteY8" fmla="*/ 1062740 h 1521777"/>
                <a:gd name="connsiteX9" fmla="*/ 0 w 1638300"/>
                <a:gd name="connsiteY9" fmla="*/ 819150 h 1521777"/>
                <a:gd name="connsiteX10" fmla="*/ 819150 w 1638300"/>
                <a:gd name="connsiteY10" fmla="*/ 0 h 152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300" h="1521777">
                  <a:moveTo>
                    <a:pt x="819150" y="0"/>
                  </a:moveTo>
                  <a:cubicBezTo>
                    <a:pt x="1271554" y="0"/>
                    <a:pt x="1638300" y="366746"/>
                    <a:pt x="1638300" y="819150"/>
                  </a:cubicBezTo>
                  <a:cubicBezTo>
                    <a:pt x="1638300" y="1101903"/>
                    <a:pt x="1495040" y="1351195"/>
                    <a:pt x="1277145" y="1498402"/>
                  </a:cubicBezTo>
                  <a:lnTo>
                    <a:pt x="1234080" y="1521777"/>
                  </a:lnTo>
                  <a:lnTo>
                    <a:pt x="1175704" y="1414226"/>
                  </a:lnTo>
                  <a:cubicBezTo>
                    <a:pt x="1021022" y="1185267"/>
                    <a:pt x="759071" y="1034732"/>
                    <a:pt x="461962" y="1034732"/>
                  </a:cubicBezTo>
                  <a:cubicBezTo>
                    <a:pt x="343118" y="1034732"/>
                    <a:pt x="229900" y="1058818"/>
                    <a:pt x="126922" y="1102374"/>
                  </a:cubicBezTo>
                  <a:lnTo>
                    <a:pt x="63861" y="1136602"/>
                  </a:lnTo>
                  <a:lnTo>
                    <a:pt x="36828" y="1062740"/>
                  </a:lnTo>
                  <a:cubicBezTo>
                    <a:pt x="12894" y="985790"/>
                    <a:pt x="0" y="903976"/>
                    <a:pt x="0" y="819150"/>
                  </a:cubicBezTo>
                  <a:cubicBezTo>
                    <a:pt x="0" y="366746"/>
                    <a:pt x="366746" y="0"/>
                    <a:pt x="819150" y="0"/>
                  </a:cubicBezTo>
                  <a:close/>
                </a:path>
              </a:pathLst>
            </a:cu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 name="フリーフォーム: 図形 15">
              <a:extLst>
                <a:ext uri="{FF2B5EF4-FFF2-40B4-BE49-F238E27FC236}">
                  <a16:creationId xmlns:a16="http://schemas.microsoft.com/office/drawing/2014/main" id="{655940F9-4B7C-1555-440B-AAD3ABAAC792}"/>
                </a:ext>
              </a:extLst>
            </p:cNvPr>
            <p:cNvSpPr/>
            <p:nvPr/>
          </p:nvSpPr>
          <p:spPr>
            <a:xfrm>
              <a:off x="-3902075" y="2259649"/>
              <a:ext cx="1638300" cy="1521776"/>
            </a:xfrm>
            <a:custGeom>
              <a:avLst/>
              <a:gdLst>
                <a:gd name="connsiteX0" fmla="*/ 1234080 w 1638300"/>
                <a:gd name="connsiteY0" fmla="*/ 0 h 1521776"/>
                <a:gd name="connsiteX1" fmla="*/ 1277145 w 1638300"/>
                <a:gd name="connsiteY1" fmla="*/ 23374 h 1521776"/>
                <a:gd name="connsiteX2" fmla="*/ 1638300 w 1638300"/>
                <a:gd name="connsiteY2" fmla="*/ 702626 h 1521776"/>
                <a:gd name="connsiteX3" fmla="*/ 819150 w 1638300"/>
                <a:gd name="connsiteY3" fmla="*/ 1521776 h 1521776"/>
                <a:gd name="connsiteX4" fmla="*/ 0 w 1638300"/>
                <a:gd name="connsiteY4" fmla="*/ 702626 h 1521776"/>
                <a:gd name="connsiteX5" fmla="*/ 36828 w 1638300"/>
                <a:gd name="connsiteY5" fmla="*/ 459036 h 1521776"/>
                <a:gd name="connsiteX6" fmla="*/ 63861 w 1638300"/>
                <a:gd name="connsiteY6" fmla="*/ 385174 h 1521776"/>
                <a:gd name="connsiteX7" fmla="*/ 126922 w 1638300"/>
                <a:gd name="connsiteY7" fmla="*/ 419403 h 1521776"/>
                <a:gd name="connsiteX8" fmla="*/ 461962 w 1638300"/>
                <a:gd name="connsiteY8" fmla="*/ 487044 h 1521776"/>
                <a:gd name="connsiteX9" fmla="*/ 1175704 w 1638300"/>
                <a:gd name="connsiteY9" fmla="*/ 107551 h 1521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8300" h="1521776">
                  <a:moveTo>
                    <a:pt x="1234080" y="0"/>
                  </a:moveTo>
                  <a:lnTo>
                    <a:pt x="1277145" y="23374"/>
                  </a:lnTo>
                  <a:cubicBezTo>
                    <a:pt x="1495040" y="170581"/>
                    <a:pt x="1638300" y="419874"/>
                    <a:pt x="1638300" y="702626"/>
                  </a:cubicBezTo>
                  <a:cubicBezTo>
                    <a:pt x="1638300" y="1155030"/>
                    <a:pt x="1271554" y="1521776"/>
                    <a:pt x="819150" y="1521776"/>
                  </a:cubicBezTo>
                  <a:cubicBezTo>
                    <a:pt x="366746" y="1521776"/>
                    <a:pt x="0" y="1155030"/>
                    <a:pt x="0" y="702626"/>
                  </a:cubicBezTo>
                  <a:cubicBezTo>
                    <a:pt x="0" y="617800"/>
                    <a:pt x="12894" y="535986"/>
                    <a:pt x="36828" y="459036"/>
                  </a:cubicBezTo>
                  <a:lnTo>
                    <a:pt x="63861" y="385174"/>
                  </a:lnTo>
                  <a:lnTo>
                    <a:pt x="126922" y="419403"/>
                  </a:lnTo>
                  <a:cubicBezTo>
                    <a:pt x="229900" y="462959"/>
                    <a:pt x="343118" y="487044"/>
                    <a:pt x="461962" y="487044"/>
                  </a:cubicBezTo>
                  <a:cubicBezTo>
                    <a:pt x="759072" y="487044"/>
                    <a:pt x="1021022" y="336510"/>
                    <a:pt x="1175704" y="107551"/>
                  </a:cubicBezTo>
                  <a:close/>
                </a:path>
              </a:pathLst>
            </a:custGeom>
            <a:solidFill>
              <a:srgbClr val="FF33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 name="フリーフォーム: 図形 16">
              <a:extLst>
                <a:ext uri="{FF2B5EF4-FFF2-40B4-BE49-F238E27FC236}">
                  <a16:creationId xmlns:a16="http://schemas.microsoft.com/office/drawing/2014/main" id="{A8C11C3B-7439-8ADC-D16A-395A61F0CCAC}"/>
                </a:ext>
              </a:extLst>
            </p:cNvPr>
            <p:cNvSpPr/>
            <p:nvPr/>
          </p:nvSpPr>
          <p:spPr>
            <a:xfrm>
              <a:off x="-2473139" y="2143125"/>
              <a:ext cx="1371414" cy="1638300"/>
            </a:xfrm>
            <a:custGeom>
              <a:avLst/>
              <a:gdLst>
                <a:gd name="connsiteX0" fmla="*/ 552264 w 1371414"/>
                <a:gd name="connsiteY0" fmla="*/ 0 h 1638300"/>
                <a:gd name="connsiteX1" fmla="*/ 1371414 w 1371414"/>
                <a:gd name="connsiteY1" fmla="*/ 819150 h 1638300"/>
                <a:gd name="connsiteX2" fmla="*/ 552264 w 1371414"/>
                <a:gd name="connsiteY2" fmla="*/ 1638300 h 1638300"/>
                <a:gd name="connsiteX3" fmla="*/ 94270 w 1371414"/>
                <a:gd name="connsiteY3" fmla="*/ 1498402 h 1638300"/>
                <a:gd name="connsiteX4" fmla="*/ 0 w 1371414"/>
                <a:gd name="connsiteY4" fmla="*/ 1420622 h 1638300"/>
                <a:gd name="connsiteX5" fmla="*/ 99193 w 1371414"/>
                <a:gd name="connsiteY5" fmla="*/ 1300400 h 1638300"/>
                <a:gd name="connsiteX6" fmla="*/ 246194 w 1371414"/>
                <a:gd name="connsiteY6" fmla="*/ 819150 h 1638300"/>
                <a:gd name="connsiteX7" fmla="*/ 99193 w 1371414"/>
                <a:gd name="connsiteY7" fmla="*/ 337901 h 1638300"/>
                <a:gd name="connsiteX8" fmla="*/ 0 w 1371414"/>
                <a:gd name="connsiteY8" fmla="*/ 217678 h 1638300"/>
                <a:gd name="connsiteX9" fmla="*/ 94270 w 1371414"/>
                <a:gd name="connsiteY9" fmla="*/ 139898 h 1638300"/>
                <a:gd name="connsiteX10" fmla="*/ 552264 w 1371414"/>
                <a:gd name="connsiteY10" fmla="*/ 0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1414" h="1638300">
                  <a:moveTo>
                    <a:pt x="552264" y="0"/>
                  </a:moveTo>
                  <a:cubicBezTo>
                    <a:pt x="1004668" y="0"/>
                    <a:pt x="1371414" y="366746"/>
                    <a:pt x="1371414" y="819150"/>
                  </a:cubicBezTo>
                  <a:cubicBezTo>
                    <a:pt x="1371414" y="1271554"/>
                    <a:pt x="1004668" y="1638300"/>
                    <a:pt x="552264" y="1638300"/>
                  </a:cubicBezTo>
                  <a:cubicBezTo>
                    <a:pt x="382613" y="1638300"/>
                    <a:pt x="225007" y="1586726"/>
                    <a:pt x="94270" y="1498402"/>
                  </a:cubicBezTo>
                  <a:lnTo>
                    <a:pt x="0" y="1420622"/>
                  </a:lnTo>
                  <a:lnTo>
                    <a:pt x="99193" y="1300400"/>
                  </a:lnTo>
                  <a:cubicBezTo>
                    <a:pt x="192002" y="1163024"/>
                    <a:pt x="246194" y="997416"/>
                    <a:pt x="246194" y="819150"/>
                  </a:cubicBezTo>
                  <a:cubicBezTo>
                    <a:pt x="246194" y="640885"/>
                    <a:pt x="192002" y="475276"/>
                    <a:pt x="99193" y="337901"/>
                  </a:cubicBezTo>
                  <a:lnTo>
                    <a:pt x="0" y="217678"/>
                  </a:lnTo>
                  <a:lnTo>
                    <a:pt x="94270" y="139898"/>
                  </a:lnTo>
                  <a:cubicBezTo>
                    <a:pt x="225007" y="51574"/>
                    <a:pt x="382613" y="0"/>
                    <a:pt x="552264" y="0"/>
                  </a:cubicBezTo>
                  <a:close/>
                </a:path>
              </a:pathLst>
            </a:cu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18" name="グループ化 17">
            <a:extLst>
              <a:ext uri="{FF2B5EF4-FFF2-40B4-BE49-F238E27FC236}">
                <a16:creationId xmlns:a16="http://schemas.microsoft.com/office/drawing/2014/main" id="{CF27208E-8DEE-68F4-9E97-31E95B3EE6F6}"/>
              </a:ext>
            </a:extLst>
          </p:cNvPr>
          <p:cNvGrpSpPr/>
          <p:nvPr/>
        </p:nvGrpSpPr>
        <p:grpSpPr>
          <a:xfrm>
            <a:off x="756911" y="3727563"/>
            <a:ext cx="2510992" cy="2692288"/>
            <a:chOff x="9572908" y="7844517"/>
            <a:chExt cx="3864364" cy="4143375"/>
          </a:xfrm>
          <a:solidFill>
            <a:schemeClr val="bg1"/>
          </a:solidFill>
        </p:grpSpPr>
        <p:sp>
          <p:nvSpPr>
            <p:cNvPr id="19" name="フリーフォーム: 図形 18">
              <a:extLst>
                <a:ext uri="{FF2B5EF4-FFF2-40B4-BE49-F238E27FC236}">
                  <a16:creationId xmlns:a16="http://schemas.microsoft.com/office/drawing/2014/main" id="{53225F55-29CB-5DE8-E261-F7E6392AABC4}"/>
                </a:ext>
              </a:extLst>
            </p:cNvPr>
            <p:cNvSpPr/>
            <p:nvPr/>
          </p:nvSpPr>
          <p:spPr>
            <a:xfrm>
              <a:off x="10600216" y="7844517"/>
              <a:ext cx="1741925" cy="1809750"/>
            </a:xfrm>
            <a:custGeom>
              <a:avLst/>
              <a:gdLst>
                <a:gd name="connsiteX0" fmla="*/ 904875 w 1741925"/>
                <a:gd name="connsiteY0" fmla="*/ 0 h 1809750"/>
                <a:gd name="connsiteX1" fmla="*/ 1738641 w 1741925"/>
                <a:gd name="connsiteY1" fmla="*/ 552657 h 1809750"/>
                <a:gd name="connsiteX2" fmla="*/ 1741925 w 1741925"/>
                <a:gd name="connsiteY2" fmla="*/ 563238 h 1809750"/>
                <a:gd name="connsiteX3" fmla="*/ 1708140 w 1741925"/>
                <a:gd name="connsiteY3" fmla="*/ 569133 h 1809750"/>
                <a:gd name="connsiteX4" fmla="*/ 1444381 w 1741925"/>
                <a:gd name="connsiteY4" fmla="*/ 672514 h 1809750"/>
                <a:gd name="connsiteX5" fmla="*/ 1021251 w 1741925"/>
                <a:gd name="connsiteY5" fmla="*/ 1785290 h 1809750"/>
                <a:gd name="connsiteX6" fmla="*/ 1027199 w 1741925"/>
                <a:gd name="connsiteY6" fmla="*/ 1800529 h 1809750"/>
                <a:gd name="connsiteX7" fmla="*/ 997394 w 1741925"/>
                <a:gd name="connsiteY7" fmla="*/ 1805078 h 1809750"/>
                <a:gd name="connsiteX8" fmla="*/ 904875 w 1741925"/>
                <a:gd name="connsiteY8" fmla="*/ 1809750 h 1809750"/>
                <a:gd name="connsiteX9" fmla="*/ 0 w 1741925"/>
                <a:gd name="connsiteY9" fmla="*/ 904875 h 1809750"/>
                <a:gd name="connsiteX10" fmla="*/ 904875 w 1741925"/>
                <a:gd name="connsiteY10" fmla="*/ 0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1925" h="1809750">
                  <a:moveTo>
                    <a:pt x="904875" y="0"/>
                  </a:moveTo>
                  <a:cubicBezTo>
                    <a:pt x="1279687" y="0"/>
                    <a:pt x="1601273" y="227884"/>
                    <a:pt x="1738641" y="552657"/>
                  </a:cubicBezTo>
                  <a:lnTo>
                    <a:pt x="1741925" y="563238"/>
                  </a:lnTo>
                  <a:lnTo>
                    <a:pt x="1708140" y="569133"/>
                  </a:lnTo>
                  <a:cubicBezTo>
                    <a:pt x="1617746" y="589542"/>
                    <a:pt x="1528856" y="623742"/>
                    <a:pt x="1444381" y="672514"/>
                  </a:cubicBezTo>
                  <a:cubicBezTo>
                    <a:pt x="1050162" y="900116"/>
                    <a:pt x="882699" y="1369642"/>
                    <a:pt x="1021251" y="1785290"/>
                  </a:cubicBezTo>
                  <a:lnTo>
                    <a:pt x="1027199" y="1800529"/>
                  </a:lnTo>
                  <a:lnTo>
                    <a:pt x="997394" y="1805078"/>
                  </a:lnTo>
                  <a:cubicBezTo>
                    <a:pt x="966974" y="1808167"/>
                    <a:pt x="936110" y="1809750"/>
                    <a:pt x="904875" y="1809750"/>
                  </a:cubicBezTo>
                  <a:cubicBezTo>
                    <a:pt x="405126" y="1809750"/>
                    <a:pt x="0" y="1404624"/>
                    <a:pt x="0" y="904875"/>
                  </a:cubicBezTo>
                  <a:cubicBezTo>
                    <a:pt x="0" y="405126"/>
                    <a:pt x="405126" y="0"/>
                    <a:pt x="904875" y="0"/>
                  </a:cubicBezTo>
                  <a:close/>
                </a:path>
              </a:pathLst>
            </a:cu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0" name="フリーフォーム: 図形 19">
              <a:extLst>
                <a:ext uri="{FF2B5EF4-FFF2-40B4-BE49-F238E27FC236}">
                  <a16:creationId xmlns:a16="http://schemas.microsoft.com/office/drawing/2014/main" id="{A1951F9B-700E-4F05-C36F-8DC52080A766}"/>
                </a:ext>
              </a:extLst>
            </p:cNvPr>
            <p:cNvSpPr/>
            <p:nvPr/>
          </p:nvSpPr>
          <p:spPr>
            <a:xfrm>
              <a:off x="10668041" y="10178142"/>
              <a:ext cx="1741925" cy="1809750"/>
            </a:xfrm>
            <a:custGeom>
              <a:avLst/>
              <a:gdLst>
                <a:gd name="connsiteX0" fmla="*/ 837050 w 1741925"/>
                <a:gd name="connsiteY0" fmla="*/ 0 h 1809750"/>
                <a:gd name="connsiteX1" fmla="*/ 1741925 w 1741925"/>
                <a:gd name="connsiteY1" fmla="*/ 904875 h 1809750"/>
                <a:gd name="connsiteX2" fmla="*/ 837050 w 1741925"/>
                <a:gd name="connsiteY2" fmla="*/ 1809750 h 1809750"/>
                <a:gd name="connsiteX3" fmla="*/ 3285 w 1741925"/>
                <a:gd name="connsiteY3" fmla="*/ 1257093 h 1809750"/>
                <a:gd name="connsiteX4" fmla="*/ 0 w 1741925"/>
                <a:gd name="connsiteY4" fmla="*/ 1246512 h 1809750"/>
                <a:gd name="connsiteX5" fmla="*/ 33786 w 1741925"/>
                <a:gd name="connsiteY5" fmla="*/ 1240617 h 1809750"/>
                <a:gd name="connsiteX6" fmla="*/ 297545 w 1741925"/>
                <a:gd name="connsiteY6" fmla="*/ 1137236 h 1809750"/>
                <a:gd name="connsiteX7" fmla="*/ 720675 w 1741925"/>
                <a:gd name="connsiteY7" fmla="*/ 24459 h 1809750"/>
                <a:gd name="connsiteX8" fmla="*/ 714727 w 1741925"/>
                <a:gd name="connsiteY8" fmla="*/ 9221 h 1809750"/>
                <a:gd name="connsiteX9" fmla="*/ 744532 w 1741925"/>
                <a:gd name="connsiteY9" fmla="*/ 4672 h 1809750"/>
                <a:gd name="connsiteX10" fmla="*/ 837050 w 1741925"/>
                <a:gd name="connsiteY10" fmla="*/ 0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1925" h="1809750">
                  <a:moveTo>
                    <a:pt x="837050" y="0"/>
                  </a:moveTo>
                  <a:cubicBezTo>
                    <a:pt x="1336799" y="0"/>
                    <a:pt x="1741925" y="405126"/>
                    <a:pt x="1741925" y="904875"/>
                  </a:cubicBezTo>
                  <a:cubicBezTo>
                    <a:pt x="1741925" y="1404624"/>
                    <a:pt x="1336799" y="1809750"/>
                    <a:pt x="837050" y="1809750"/>
                  </a:cubicBezTo>
                  <a:cubicBezTo>
                    <a:pt x="462239" y="1809750"/>
                    <a:pt x="140652" y="1581867"/>
                    <a:pt x="3285" y="1257093"/>
                  </a:cubicBezTo>
                  <a:lnTo>
                    <a:pt x="0" y="1246512"/>
                  </a:lnTo>
                  <a:lnTo>
                    <a:pt x="33786" y="1240617"/>
                  </a:lnTo>
                  <a:cubicBezTo>
                    <a:pt x="124180" y="1220208"/>
                    <a:pt x="213069" y="1186008"/>
                    <a:pt x="297545" y="1137236"/>
                  </a:cubicBezTo>
                  <a:cubicBezTo>
                    <a:pt x="691764" y="909634"/>
                    <a:pt x="859227" y="440108"/>
                    <a:pt x="720675" y="24459"/>
                  </a:cubicBezTo>
                  <a:lnTo>
                    <a:pt x="714727" y="9221"/>
                  </a:lnTo>
                  <a:lnTo>
                    <a:pt x="744532" y="4672"/>
                  </a:lnTo>
                  <a:cubicBezTo>
                    <a:pt x="774951" y="1583"/>
                    <a:pt x="805816" y="0"/>
                    <a:pt x="837050" y="0"/>
                  </a:cubicBezTo>
                  <a:close/>
                </a:path>
              </a:pathLst>
            </a:cu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1" name="フリーフォーム: 図形 20">
              <a:extLst>
                <a:ext uri="{FF2B5EF4-FFF2-40B4-BE49-F238E27FC236}">
                  <a16:creationId xmlns:a16="http://schemas.microsoft.com/office/drawing/2014/main" id="{969C14BB-E1CF-9E7D-417E-1A02F21F3CDC}"/>
                </a:ext>
              </a:extLst>
            </p:cNvPr>
            <p:cNvSpPr/>
            <p:nvPr/>
          </p:nvSpPr>
          <p:spPr>
            <a:xfrm rot="3600000">
              <a:off x="11627660" y="8398554"/>
              <a:ext cx="1741926" cy="1809750"/>
            </a:xfrm>
            <a:custGeom>
              <a:avLst/>
              <a:gdLst>
                <a:gd name="connsiteX0" fmla="*/ 154538 w 1741926"/>
                <a:gd name="connsiteY0" fmla="*/ 398951 h 1809750"/>
                <a:gd name="connsiteX1" fmla="*/ 904875 w 1741926"/>
                <a:gd name="connsiteY1" fmla="*/ 0 h 1809750"/>
                <a:gd name="connsiteX2" fmla="*/ 1738641 w 1741926"/>
                <a:gd name="connsiteY2" fmla="*/ 552657 h 1809750"/>
                <a:gd name="connsiteX3" fmla="*/ 1741926 w 1741926"/>
                <a:gd name="connsiteY3" fmla="*/ 563239 h 1809750"/>
                <a:gd name="connsiteX4" fmla="*/ 1708140 w 1741926"/>
                <a:gd name="connsiteY4" fmla="*/ 569133 h 1809750"/>
                <a:gd name="connsiteX5" fmla="*/ 1444382 w 1741926"/>
                <a:gd name="connsiteY5" fmla="*/ 672514 h 1809750"/>
                <a:gd name="connsiteX6" fmla="*/ 1021251 w 1741926"/>
                <a:gd name="connsiteY6" fmla="*/ 1785291 h 1809750"/>
                <a:gd name="connsiteX7" fmla="*/ 1026734 w 1741926"/>
                <a:gd name="connsiteY7" fmla="*/ 1797465 h 1809750"/>
                <a:gd name="connsiteX8" fmla="*/ 904875 w 1741926"/>
                <a:gd name="connsiteY8" fmla="*/ 1809750 h 1809750"/>
                <a:gd name="connsiteX9" fmla="*/ 0 w 1741926"/>
                <a:gd name="connsiteY9" fmla="*/ 904875 h 1809750"/>
                <a:gd name="connsiteX10" fmla="*/ 154538 w 1741926"/>
                <a:gd name="connsiteY10" fmla="*/ 398951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1926" h="1809750">
                  <a:moveTo>
                    <a:pt x="154538" y="398951"/>
                  </a:moveTo>
                  <a:cubicBezTo>
                    <a:pt x="317151" y="158253"/>
                    <a:pt x="592532" y="0"/>
                    <a:pt x="904875" y="0"/>
                  </a:cubicBezTo>
                  <a:cubicBezTo>
                    <a:pt x="1279687" y="0"/>
                    <a:pt x="1601273" y="227884"/>
                    <a:pt x="1738641" y="552657"/>
                  </a:cubicBezTo>
                  <a:lnTo>
                    <a:pt x="1741926" y="563239"/>
                  </a:lnTo>
                  <a:lnTo>
                    <a:pt x="1708140" y="569133"/>
                  </a:lnTo>
                  <a:cubicBezTo>
                    <a:pt x="1617747" y="589542"/>
                    <a:pt x="1528857" y="623742"/>
                    <a:pt x="1444382" y="672514"/>
                  </a:cubicBezTo>
                  <a:cubicBezTo>
                    <a:pt x="1050163" y="900117"/>
                    <a:pt x="882699" y="1369642"/>
                    <a:pt x="1021251" y="1785291"/>
                  </a:cubicBezTo>
                  <a:lnTo>
                    <a:pt x="1026734" y="1797465"/>
                  </a:lnTo>
                  <a:lnTo>
                    <a:pt x="904875" y="1809750"/>
                  </a:lnTo>
                  <a:cubicBezTo>
                    <a:pt x="405126" y="1809750"/>
                    <a:pt x="0" y="1404624"/>
                    <a:pt x="0" y="904875"/>
                  </a:cubicBezTo>
                  <a:cubicBezTo>
                    <a:pt x="0" y="717469"/>
                    <a:pt x="56971" y="543370"/>
                    <a:pt x="154538" y="398951"/>
                  </a:cubicBezTo>
                  <a:close/>
                </a:path>
              </a:pathLst>
            </a:cu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2" name="フリーフォーム: 図形 21">
              <a:extLst>
                <a:ext uri="{FF2B5EF4-FFF2-40B4-BE49-F238E27FC236}">
                  <a16:creationId xmlns:a16="http://schemas.microsoft.com/office/drawing/2014/main" id="{7E1FECAB-2615-F4BE-9A35-6E4C2BD2F1F4}"/>
                </a:ext>
              </a:extLst>
            </p:cNvPr>
            <p:cNvSpPr/>
            <p:nvPr/>
          </p:nvSpPr>
          <p:spPr>
            <a:xfrm rot="3600000">
              <a:off x="9640594" y="9624104"/>
              <a:ext cx="1741926" cy="1809750"/>
            </a:xfrm>
            <a:custGeom>
              <a:avLst/>
              <a:gdLst>
                <a:gd name="connsiteX0" fmla="*/ 0 w 1741926"/>
                <a:gd name="connsiteY0" fmla="*/ 1246511 h 1809750"/>
                <a:gd name="connsiteX1" fmla="*/ 33786 w 1741926"/>
                <a:gd name="connsiteY1" fmla="*/ 1240617 h 1809750"/>
                <a:gd name="connsiteX2" fmla="*/ 297544 w 1741926"/>
                <a:gd name="connsiteY2" fmla="*/ 1137236 h 1809750"/>
                <a:gd name="connsiteX3" fmla="*/ 720675 w 1741926"/>
                <a:gd name="connsiteY3" fmla="*/ 24459 h 1809750"/>
                <a:gd name="connsiteX4" fmla="*/ 715192 w 1741926"/>
                <a:gd name="connsiteY4" fmla="*/ 12285 h 1809750"/>
                <a:gd name="connsiteX5" fmla="*/ 837050 w 1741926"/>
                <a:gd name="connsiteY5" fmla="*/ 0 h 1809750"/>
                <a:gd name="connsiteX6" fmla="*/ 1741926 w 1741926"/>
                <a:gd name="connsiteY6" fmla="*/ 904875 h 1809750"/>
                <a:gd name="connsiteX7" fmla="*/ 837052 w 1741926"/>
                <a:gd name="connsiteY7" fmla="*/ 1809750 h 1809750"/>
                <a:gd name="connsiteX8" fmla="*/ 3285 w 1741926"/>
                <a:gd name="connsiteY8" fmla="*/ 1257093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1926" h="1809750">
                  <a:moveTo>
                    <a:pt x="0" y="1246511"/>
                  </a:moveTo>
                  <a:lnTo>
                    <a:pt x="33786" y="1240617"/>
                  </a:lnTo>
                  <a:cubicBezTo>
                    <a:pt x="124179" y="1220208"/>
                    <a:pt x="213069" y="1186008"/>
                    <a:pt x="297544" y="1137236"/>
                  </a:cubicBezTo>
                  <a:cubicBezTo>
                    <a:pt x="691763" y="909633"/>
                    <a:pt x="859227" y="440108"/>
                    <a:pt x="720675" y="24459"/>
                  </a:cubicBezTo>
                  <a:lnTo>
                    <a:pt x="715192" y="12285"/>
                  </a:lnTo>
                  <a:lnTo>
                    <a:pt x="837050" y="0"/>
                  </a:lnTo>
                  <a:cubicBezTo>
                    <a:pt x="1336800" y="0"/>
                    <a:pt x="1741926" y="405126"/>
                    <a:pt x="1741926" y="904875"/>
                  </a:cubicBezTo>
                  <a:cubicBezTo>
                    <a:pt x="1741926" y="1404624"/>
                    <a:pt x="1336800" y="1809750"/>
                    <a:pt x="837052" y="1809750"/>
                  </a:cubicBezTo>
                  <a:cubicBezTo>
                    <a:pt x="462239" y="1809750"/>
                    <a:pt x="140653" y="1581867"/>
                    <a:pt x="3285" y="1257093"/>
                  </a:cubicBezTo>
                  <a:close/>
                </a:path>
              </a:pathLst>
            </a:custGeom>
            <a:solidFill>
              <a:srgbClr val="FF33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3" name="フリーフォーム: 図形 22">
              <a:extLst>
                <a:ext uri="{FF2B5EF4-FFF2-40B4-BE49-F238E27FC236}">
                  <a16:creationId xmlns:a16="http://schemas.microsoft.com/office/drawing/2014/main" id="{01A34391-271B-B040-2696-DECEB4917DA8}"/>
                </a:ext>
              </a:extLst>
            </p:cNvPr>
            <p:cNvSpPr/>
            <p:nvPr/>
          </p:nvSpPr>
          <p:spPr>
            <a:xfrm rot="7200000">
              <a:off x="11661158" y="9565606"/>
              <a:ext cx="1742478" cy="1809750"/>
            </a:xfrm>
            <a:custGeom>
              <a:avLst/>
              <a:gdLst>
                <a:gd name="connsiteX0" fmla="*/ 109213 w 1742478"/>
                <a:gd name="connsiteY0" fmla="*/ 1336192 h 1809750"/>
                <a:gd name="connsiteX1" fmla="*/ 0 w 1742478"/>
                <a:gd name="connsiteY1" fmla="*/ 904875 h 1809750"/>
                <a:gd name="connsiteX2" fmla="*/ 904876 w 1742478"/>
                <a:gd name="connsiteY2" fmla="*/ 0 h 1809750"/>
                <a:gd name="connsiteX3" fmla="*/ 1738640 w 1742478"/>
                <a:gd name="connsiteY3" fmla="*/ 552657 h 1809750"/>
                <a:gd name="connsiteX4" fmla="*/ 1742478 w 1742478"/>
                <a:gd name="connsiteY4" fmla="*/ 563142 h 1809750"/>
                <a:gd name="connsiteX5" fmla="*/ 1708139 w 1742478"/>
                <a:gd name="connsiteY5" fmla="*/ 569133 h 1809750"/>
                <a:gd name="connsiteX6" fmla="*/ 1444380 w 1742478"/>
                <a:gd name="connsiteY6" fmla="*/ 672514 h 1809750"/>
                <a:gd name="connsiteX7" fmla="*/ 1021250 w 1742478"/>
                <a:gd name="connsiteY7" fmla="*/ 1785291 h 1809750"/>
                <a:gd name="connsiteX8" fmla="*/ 1027198 w 1742478"/>
                <a:gd name="connsiteY8" fmla="*/ 1800529 h 1809750"/>
                <a:gd name="connsiteX9" fmla="*/ 997393 w 1742478"/>
                <a:gd name="connsiteY9" fmla="*/ 1805078 h 1809750"/>
                <a:gd name="connsiteX10" fmla="*/ 904875 w 1742478"/>
                <a:gd name="connsiteY10" fmla="*/ 1809750 h 1809750"/>
                <a:gd name="connsiteX11" fmla="*/ 109213 w 1742478"/>
                <a:gd name="connsiteY11" fmla="*/ 1336192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42478" h="1809750">
                  <a:moveTo>
                    <a:pt x="109213" y="1336192"/>
                  </a:moveTo>
                  <a:cubicBezTo>
                    <a:pt x="39563" y="1207977"/>
                    <a:pt x="0" y="1061047"/>
                    <a:pt x="0" y="904875"/>
                  </a:cubicBezTo>
                  <a:cubicBezTo>
                    <a:pt x="0" y="405126"/>
                    <a:pt x="405126" y="0"/>
                    <a:pt x="904876" y="0"/>
                  </a:cubicBezTo>
                  <a:cubicBezTo>
                    <a:pt x="1279687" y="0"/>
                    <a:pt x="1601273" y="227883"/>
                    <a:pt x="1738640" y="552657"/>
                  </a:cubicBezTo>
                  <a:lnTo>
                    <a:pt x="1742478" y="563142"/>
                  </a:lnTo>
                  <a:lnTo>
                    <a:pt x="1708139" y="569133"/>
                  </a:lnTo>
                  <a:cubicBezTo>
                    <a:pt x="1617746" y="589541"/>
                    <a:pt x="1528856" y="623742"/>
                    <a:pt x="1444380" y="672514"/>
                  </a:cubicBezTo>
                  <a:cubicBezTo>
                    <a:pt x="1050161" y="900116"/>
                    <a:pt x="882698" y="1369642"/>
                    <a:pt x="1021250" y="1785291"/>
                  </a:cubicBezTo>
                  <a:lnTo>
                    <a:pt x="1027198" y="1800529"/>
                  </a:lnTo>
                  <a:lnTo>
                    <a:pt x="997393" y="1805078"/>
                  </a:lnTo>
                  <a:cubicBezTo>
                    <a:pt x="966975" y="1808167"/>
                    <a:pt x="936110" y="1809749"/>
                    <a:pt x="904875" y="1809750"/>
                  </a:cubicBezTo>
                  <a:cubicBezTo>
                    <a:pt x="561298" y="1809749"/>
                    <a:pt x="262444" y="1618264"/>
                    <a:pt x="109213" y="1336192"/>
                  </a:cubicBezTo>
                  <a:close/>
                </a:path>
              </a:pathLst>
            </a:cu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4" name="フリーフォーム: 図形 23">
              <a:extLst>
                <a:ext uri="{FF2B5EF4-FFF2-40B4-BE49-F238E27FC236}">
                  <a16:creationId xmlns:a16="http://schemas.microsoft.com/office/drawing/2014/main" id="{E7B2D820-C7AA-51FF-B48B-49F6ABB60593}"/>
                </a:ext>
              </a:extLst>
            </p:cNvPr>
            <p:cNvSpPr/>
            <p:nvPr/>
          </p:nvSpPr>
          <p:spPr>
            <a:xfrm rot="7200000">
              <a:off x="9606544" y="8457052"/>
              <a:ext cx="1742478" cy="1809750"/>
            </a:xfrm>
            <a:custGeom>
              <a:avLst/>
              <a:gdLst>
                <a:gd name="connsiteX0" fmla="*/ 41941 w 1742478"/>
                <a:gd name="connsiteY0" fmla="*/ 1336192 h 1809750"/>
                <a:gd name="connsiteX1" fmla="*/ 3838 w 1742478"/>
                <a:gd name="connsiteY1" fmla="*/ 1257093 h 1809750"/>
                <a:gd name="connsiteX2" fmla="*/ 0 w 1742478"/>
                <a:gd name="connsiteY2" fmla="*/ 1246608 h 1809750"/>
                <a:gd name="connsiteX3" fmla="*/ 34339 w 1742478"/>
                <a:gd name="connsiteY3" fmla="*/ 1240617 h 1809750"/>
                <a:gd name="connsiteX4" fmla="*/ 298098 w 1742478"/>
                <a:gd name="connsiteY4" fmla="*/ 1137236 h 1809750"/>
                <a:gd name="connsiteX5" fmla="*/ 721228 w 1742478"/>
                <a:gd name="connsiteY5" fmla="*/ 24459 h 1809750"/>
                <a:gd name="connsiteX6" fmla="*/ 715280 w 1742478"/>
                <a:gd name="connsiteY6" fmla="*/ 9221 h 1809750"/>
                <a:gd name="connsiteX7" fmla="*/ 745084 w 1742478"/>
                <a:gd name="connsiteY7" fmla="*/ 4672 h 1809750"/>
                <a:gd name="connsiteX8" fmla="*/ 837603 w 1742478"/>
                <a:gd name="connsiteY8" fmla="*/ 0 h 1809750"/>
                <a:gd name="connsiteX9" fmla="*/ 1742478 w 1742478"/>
                <a:gd name="connsiteY9" fmla="*/ 904875 h 1809750"/>
                <a:gd name="connsiteX10" fmla="*/ 837603 w 1742478"/>
                <a:gd name="connsiteY10" fmla="*/ 1809750 h 1809750"/>
                <a:gd name="connsiteX11" fmla="*/ 41941 w 1742478"/>
                <a:gd name="connsiteY11" fmla="*/ 1336192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42478" h="1809750">
                  <a:moveTo>
                    <a:pt x="41941" y="1336192"/>
                  </a:moveTo>
                  <a:cubicBezTo>
                    <a:pt x="28011" y="1310549"/>
                    <a:pt x="15285" y="1284158"/>
                    <a:pt x="3838" y="1257093"/>
                  </a:cubicBezTo>
                  <a:lnTo>
                    <a:pt x="0" y="1246608"/>
                  </a:lnTo>
                  <a:lnTo>
                    <a:pt x="34339" y="1240617"/>
                  </a:lnTo>
                  <a:cubicBezTo>
                    <a:pt x="124732" y="1220209"/>
                    <a:pt x="213622" y="1186008"/>
                    <a:pt x="298098" y="1137236"/>
                  </a:cubicBezTo>
                  <a:cubicBezTo>
                    <a:pt x="692317" y="909634"/>
                    <a:pt x="859780" y="440108"/>
                    <a:pt x="721228" y="24459"/>
                  </a:cubicBezTo>
                  <a:lnTo>
                    <a:pt x="715280" y="9221"/>
                  </a:lnTo>
                  <a:lnTo>
                    <a:pt x="745084" y="4672"/>
                  </a:lnTo>
                  <a:cubicBezTo>
                    <a:pt x="775503" y="1583"/>
                    <a:pt x="806368" y="1"/>
                    <a:pt x="837603" y="0"/>
                  </a:cubicBezTo>
                  <a:cubicBezTo>
                    <a:pt x="1337352" y="0"/>
                    <a:pt x="1742478" y="405126"/>
                    <a:pt x="1742478" y="904875"/>
                  </a:cubicBezTo>
                  <a:cubicBezTo>
                    <a:pt x="1742478" y="1404624"/>
                    <a:pt x="1337352" y="1809750"/>
                    <a:pt x="837603" y="1809750"/>
                  </a:cubicBezTo>
                  <a:cubicBezTo>
                    <a:pt x="494026" y="1809749"/>
                    <a:pt x="195172" y="1618264"/>
                    <a:pt x="41941" y="1336192"/>
                  </a:cubicBezTo>
                  <a:close/>
                </a:path>
              </a:pathLst>
            </a:custGeom>
            <a:solidFill>
              <a:srgbClr val="FFFF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25" name="グループ化 24">
            <a:extLst>
              <a:ext uri="{FF2B5EF4-FFF2-40B4-BE49-F238E27FC236}">
                <a16:creationId xmlns:a16="http://schemas.microsoft.com/office/drawing/2014/main" id="{3FA61663-612B-3F8C-573A-F0B88AF44822}"/>
              </a:ext>
            </a:extLst>
          </p:cNvPr>
          <p:cNvGrpSpPr/>
          <p:nvPr/>
        </p:nvGrpSpPr>
        <p:grpSpPr>
          <a:xfrm>
            <a:off x="3638306" y="3741715"/>
            <a:ext cx="2659086" cy="2659086"/>
            <a:chOff x="13799713" y="8044710"/>
            <a:chExt cx="3719403" cy="3719403"/>
          </a:xfrm>
          <a:solidFill>
            <a:schemeClr val="bg1"/>
          </a:solidFill>
        </p:grpSpPr>
        <p:sp>
          <p:nvSpPr>
            <p:cNvPr id="26" name="フリーフォーム: 図形 25">
              <a:extLst>
                <a:ext uri="{FF2B5EF4-FFF2-40B4-BE49-F238E27FC236}">
                  <a16:creationId xmlns:a16="http://schemas.microsoft.com/office/drawing/2014/main" id="{BD8006C5-8B5F-1AFF-8E3B-FE671A397067}"/>
                </a:ext>
              </a:extLst>
            </p:cNvPr>
            <p:cNvSpPr/>
            <p:nvPr/>
          </p:nvSpPr>
          <p:spPr>
            <a:xfrm>
              <a:off x="14966526" y="8044710"/>
              <a:ext cx="1288207" cy="1385778"/>
            </a:xfrm>
            <a:custGeom>
              <a:avLst/>
              <a:gdLst>
                <a:gd name="connsiteX0" fmla="*/ 692889 w 1288207"/>
                <a:gd name="connsiteY0" fmla="*/ 0 h 1385778"/>
                <a:gd name="connsiteX1" fmla="*/ 1267443 w 1288207"/>
                <a:gd name="connsiteY1" fmla="*/ 305488 h 1385778"/>
                <a:gd name="connsiteX2" fmla="*/ 1288207 w 1288207"/>
                <a:gd name="connsiteY2" fmla="*/ 343743 h 1385778"/>
                <a:gd name="connsiteX3" fmla="*/ 1242878 w 1288207"/>
                <a:gd name="connsiteY3" fmla="*/ 357177 h 1385778"/>
                <a:gd name="connsiteX4" fmla="*/ 1001063 w 1288207"/>
                <a:gd name="connsiteY4" fmla="*/ 517753 h 1385778"/>
                <a:gd name="connsiteX5" fmla="*/ 840487 w 1288207"/>
                <a:gd name="connsiteY5" fmla="*/ 1309712 h 1385778"/>
                <a:gd name="connsiteX6" fmla="*/ 867410 w 1288207"/>
                <a:gd name="connsiteY6" fmla="*/ 1360874 h 1385778"/>
                <a:gd name="connsiteX7" fmla="*/ 832530 w 1288207"/>
                <a:gd name="connsiteY7" fmla="*/ 1371701 h 1385778"/>
                <a:gd name="connsiteX8" fmla="*/ 692889 w 1288207"/>
                <a:gd name="connsiteY8" fmla="*/ 1385778 h 1385778"/>
                <a:gd name="connsiteX9" fmla="*/ 0 w 1288207"/>
                <a:gd name="connsiteY9" fmla="*/ 692889 h 1385778"/>
                <a:gd name="connsiteX10" fmla="*/ 692889 w 1288207"/>
                <a:gd name="connsiteY10" fmla="*/ 0 h 138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8207" h="1385778">
                  <a:moveTo>
                    <a:pt x="692889" y="0"/>
                  </a:moveTo>
                  <a:cubicBezTo>
                    <a:pt x="932059" y="0"/>
                    <a:pt x="1142926" y="121179"/>
                    <a:pt x="1267443" y="305488"/>
                  </a:cubicBezTo>
                  <a:lnTo>
                    <a:pt x="1288207" y="343743"/>
                  </a:lnTo>
                  <a:lnTo>
                    <a:pt x="1242878" y="357177"/>
                  </a:lnTo>
                  <a:cubicBezTo>
                    <a:pt x="1154883" y="392860"/>
                    <a:pt x="1072430" y="446386"/>
                    <a:pt x="1001063" y="517753"/>
                  </a:cubicBezTo>
                  <a:cubicBezTo>
                    <a:pt x="786961" y="731855"/>
                    <a:pt x="733436" y="1045725"/>
                    <a:pt x="840487" y="1309712"/>
                  </a:cubicBezTo>
                  <a:lnTo>
                    <a:pt x="867410" y="1360874"/>
                  </a:lnTo>
                  <a:lnTo>
                    <a:pt x="832530" y="1371701"/>
                  </a:lnTo>
                  <a:cubicBezTo>
                    <a:pt x="787425" y="1380931"/>
                    <a:pt x="740723" y="1385778"/>
                    <a:pt x="692889" y="1385778"/>
                  </a:cubicBezTo>
                  <a:cubicBezTo>
                    <a:pt x="310217" y="1385778"/>
                    <a:pt x="0" y="1075561"/>
                    <a:pt x="0" y="692889"/>
                  </a:cubicBezTo>
                  <a:cubicBezTo>
                    <a:pt x="0" y="310217"/>
                    <a:pt x="310217" y="0"/>
                    <a:pt x="692889" y="0"/>
                  </a:cubicBezTo>
                  <a:close/>
                </a:path>
              </a:pathLst>
            </a:cu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7" name="フリーフォーム: 図形 26">
              <a:extLst>
                <a:ext uri="{FF2B5EF4-FFF2-40B4-BE49-F238E27FC236}">
                  <a16:creationId xmlns:a16="http://schemas.microsoft.com/office/drawing/2014/main" id="{C831EB9F-F20F-5692-DF1D-03BDB5E89096}"/>
                </a:ext>
              </a:extLst>
            </p:cNvPr>
            <p:cNvSpPr/>
            <p:nvPr/>
          </p:nvSpPr>
          <p:spPr>
            <a:xfrm>
              <a:off x="15064097" y="10378335"/>
              <a:ext cx="1288207" cy="1385778"/>
            </a:xfrm>
            <a:custGeom>
              <a:avLst/>
              <a:gdLst>
                <a:gd name="connsiteX0" fmla="*/ 595318 w 1288207"/>
                <a:gd name="connsiteY0" fmla="*/ 0 h 1385778"/>
                <a:gd name="connsiteX1" fmla="*/ 1288207 w 1288207"/>
                <a:gd name="connsiteY1" fmla="*/ 692889 h 1385778"/>
                <a:gd name="connsiteX2" fmla="*/ 595318 w 1288207"/>
                <a:gd name="connsiteY2" fmla="*/ 1385778 h 1385778"/>
                <a:gd name="connsiteX3" fmla="*/ 20764 w 1288207"/>
                <a:gd name="connsiteY3" fmla="*/ 1080290 h 1385778"/>
                <a:gd name="connsiteX4" fmla="*/ 0 w 1288207"/>
                <a:gd name="connsiteY4" fmla="*/ 1042035 h 1385778"/>
                <a:gd name="connsiteX5" fmla="*/ 45329 w 1288207"/>
                <a:gd name="connsiteY5" fmla="*/ 1028601 h 1385778"/>
                <a:gd name="connsiteX6" fmla="*/ 287144 w 1288207"/>
                <a:gd name="connsiteY6" fmla="*/ 868025 h 1385778"/>
                <a:gd name="connsiteX7" fmla="*/ 447720 w 1288207"/>
                <a:gd name="connsiteY7" fmla="*/ 76066 h 1385778"/>
                <a:gd name="connsiteX8" fmla="*/ 420797 w 1288207"/>
                <a:gd name="connsiteY8" fmla="*/ 24904 h 1385778"/>
                <a:gd name="connsiteX9" fmla="*/ 455677 w 1288207"/>
                <a:gd name="connsiteY9" fmla="*/ 14077 h 1385778"/>
                <a:gd name="connsiteX10" fmla="*/ 595318 w 1288207"/>
                <a:gd name="connsiteY10" fmla="*/ 0 h 138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8207" h="1385778">
                  <a:moveTo>
                    <a:pt x="595318" y="0"/>
                  </a:moveTo>
                  <a:cubicBezTo>
                    <a:pt x="977990" y="0"/>
                    <a:pt x="1288207" y="310217"/>
                    <a:pt x="1288207" y="692889"/>
                  </a:cubicBezTo>
                  <a:cubicBezTo>
                    <a:pt x="1288207" y="1075561"/>
                    <a:pt x="977990" y="1385778"/>
                    <a:pt x="595318" y="1385778"/>
                  </a:cubicBezTo>
                  <a:cubicBezTo>
                    <a:pt x="356148" y="1385778"/>
                    <a:pt x="145281" y="1264599"/>
                    <a:pt x="20764" y="1080290"/>
                  </a:cubicBezTo>
                  <a:lnTo>
                    <a:pt x="0" y="1042035"/>
                  </a:lnTo>
                  <a:lnTo>
                    <a:pt x="45329" y="1028601"/>
                  </a:lnTo>
                  <a:cubicBezTo>
                    <a:pt x="133324" y="992918"/>
                    <a:pt x="215777" y="939392"/>
                    <a:pt x="287144" y="868025"/>
                  </a:cubicBezTo>
                  <a:cubicBezTo>
                    <a:pt x="501246" y="653923"/>
                    <a:pt x="554771" y="340053"/>
                    <a:pt x="447720" y="76066"/>
                  </a:cubicBezTo>
                  <a:lnTo>
                    <a:pt x="420797" y="24904"/>
                  </a:lnTo>
                  <a:lnTo>
                    <a:pt x="455677" y="14077"/>
                  </a:lnTo>
                  <a:cubicBezTo>
                    <a:pt x="500782" y="4847"/>
                    <a:pt x="547484" y="0"/>
                    <a:pt x="595318" y="0"/>
                  </a:cubicBezTo>
                  <a:close/>
                </a:path>
              </a:pathLst>
            </a:cu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8" name="フリーフォーム: 図形 27">
              <a:extLst>
                <a:ext uri="{FF2B5EF4-FFF2-40B4-BE49-F238E27FC236}">
                  <a16:creationId xmlns:a16="http://schemas.microsoft.com/office/drawing/2014/main" id="{DE7EB0A0-262F-CCBB-834D-1FD24C9A290D}"/>
                </a:ext>
              </a:extLst>
            </p:cNvPr>
            <p:cNvSpPr/>
            <p:nvPr/>
          </p:nvSpPr>
          <p:spPr>
            <a:xfrm rot="5400000">
              <a:off x="16182123" y="9162738"/>
              <a:ext cx="1288208" cy="1385778"/>
            </a:xfrm>
            <a:custGeom>
              <a:avLst/>
              <a:gdLst>
                <a:gd name="connsiteX0" fmla="*/ 0 w 1288208"/>
                <a:gd name="connsiteY0" fmla="*/ 692889 h 1385778"/>
                <a:gd name="connsiteX1" fmla="*/ 692889 w 1288208"/>
                <a:gd name="connsiteY1" fmla="*/ 0 h 1385778"/>
                <a:gd name="connsiteX2" fmla="*/ 1267443 w 1288208"/>
                <a:gd name="connsiteY2" fmla="*/ 305488 h 1385778"/>
                <a:gd name="connsiteX3" fmla="*/ 1288208 w 1288208"/>
                <a:gd name="connsiteY3" fmla="*/ 343744 h 1385778"/>
                <a:gd name="connsiteX4" fmla="*/ 1242878 w 1288208"/>
                <a:gd name="connsiteY4" fmla="*/ 357178 h 1385778"/>
                <a:gd name="connsiteX5" fmla="*/ 1001063 w 1288208"/>
                <a:gd name="connsiteY5" fmla="*/ 517754 h 1385778"/>
                <a:gd name="connsiteX6" fmla="*/ 840487 w 1288208"/>
                <a:gd name="connsiteY6" fmla="*/ 1309713 h 1385778"/>
                <a:gd name="connsiteX7" fmla="*/ 867409 w 1288208"/>
                <a:gd name="connsiteY7" fmla="*/ 1360874 h 1385778"/>
                <a:gd name="connsiteX8" fmla="*/ 832530 w 1288208"/>
                <a:gd name="connsiteY8" fmla="*/ 1371701 h 1385778"/>
                <a:gd name="connsiteX9" fmla="*/ 692889 w 1288208"/>
                <a:gd name="connsiteY9" fmla="*/ 1385778 h 1385778"/>
                <a:gd name="connsiteX10" fmla="*/ 0 w 1288208"/>
                <a:gd name="connsiteY10" fmla="*/ 692889 h 138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8208" h="1385778">
                  <a:moveTo>
                    <a:pt x="0" y="692889"/>
                  </a:moveTo>
                  <a:cubicBezTo>
                    <a:pt x="0" y="310217"/>
                    <a:pt x="310217" y="0"/>
                    <a:pt x="692889" y="0"/>
                  </a:cubicBezTo>
                  <a:cubicBezTo>
                    <a:pt x="932059" y="0"/>
                    <a:pt x="1142926" y="121179"/>
                    <a:pt x="1267443" y="305488"/>
                  </a:cubicBezTo>
                  <a:lnTo>
                    <a:pt x="1288208" y="343744"/>
                  </a:lnTo>
                  <a:lnTo>
                    <a:pt x="1242878" y="357178"/>
                  </a:lnTo>
                  <a:cubicBezTo>
                    <a:pt x="1154883" y="392861"/>
                    <a:pt x="1072430" y="446387"/>
                    <a:pt x="1001063" y="517754"/>
                  </a:cubicBezTo>
                  <a:cubicBezTo>
                    <a:pt x="786961" y="731856"/>
                    <a:pt x="733436" y="1045726"/>
                    <a:pt x="840487" y="1309713"/>
                  </a:cubicBezTo>
                  <a:lnTo>
                    <a:pt x="867409" y="1360874"/>
                  </a:lnTo>
                  <a:lnTo>
                    <a:pt x="832530" y="1371701"/>
                  </a:lnTo>
                  <a:cubicBezTo>
                    <a:pt x="787425" y="1380931"/>
                    <a:pt x="740723" y="1385778"/>
                    <a:pt x="692889" y="1385778"/>
                  </a:cubicBezTo>
                  <a:cubicBezTo>
                    <a:pt x="310217" y="1385778"/>
                    <a:pt x="0" y="1075561"/>
                    <a:pt x="0" y="692889"/>
                  </a:cubicBezTo>
                  <a:close/>
                </a:path>
              </a:pathLst>
            </a:cu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9" name="フリーフォーム: 図形 28">
              <a:extLst>
                <a:ext uri="{FF2B5EF4-FFF2-40B4-BE49-F238E27FC236}">
                  <a16:creationId xmlns:a16="http://schemas.microsoft.com/office/drawing/2014/main" id="{2DA7ECA6-8590-40A2-1779-6F4A96D90FFC}"/>
                </a:ext>
              </a:extLst>
            </p:cNvPr>
            <p:cNvSpPr/>
            <p:nvPr/>
          </p:nvSpPr>
          <p:spPr>
            <a:xfrm rot="5400000">
              <a:off x="13848498" y="9260308"/>
              <a:ext cx="1288208" cy="1385778"/>
            </a:xfrm>
            <a:custGeom>
              <a:avLst/>
              <a:gdLst>
                <a:gd name="connsiteX0" fmla="*/ 0 w 1288208"/>
                <a:gd name="connsiteY0" fmla="*/ 1042035 h 1385778"/>
                <a:gd name="connsiteX1" fmla="*/ 45329 w 1288208"/>
                <a:gd name="connsiteY1" fmla="*/ 1028601 h 1385778"/>
                <a:gd name="connsiteX2" fmla="*/ 287144 w 1288208"/>
                <a:gd name="connsiteY2" fmla="*/ 868025 h 1385778"/>
                <a:gd name="connsiteX3" fmla="*/ 447720 w 1288208"/>
                <a:gd name="connsiteY3" fmla="*/ 76066 h 1385778"/>
                <a:gd name="connsiteX4" fmla="*/ 420797 w 1288208"/>
                <a:gd name="connsiteY4" fmla="*/ 24905 h 1385778"/>
                <a:gd name="connsiteX5" fmla="*/ 455678 w 1288208"/>
                <a:gd name="connsiteY5" fmla="*/ 14077 h 1385778"/>
                <a:gd name="connsiteX6" fmla="*/ 595319 w 1288208"/>
                <a:gd name="connsiteY6" fmla="*/ 0 h 1385778"/>
                <a:gd name="connsiteX7" fmla="*/ 1288208 w 1288208"/>
                <a:gd name="connsiteY7" fmla="*/ 692889 h 1385778"/>
                <a:gd name="connsiteX8" fmla="*/ 595319 w 1288208"/>
                <a:gd name="connsiteY8" fmla="*/ 1385778 h 1385778"/>
                <a:gd name="connsiteX9" fmla="*/ 20765 w 1288208"/>
                <a:gd name="connsiteY9" fmla="*/ 1080290 h 138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8208" h="1385778">
                  <a:moveTo>
                    <a:pt x="0" y="1042035"/>
                  </a:moveTo>
                  <a:lnTo>
                    <a:pt x="45329" y="1028601"/>
                  </a:lnTo>
                  <a:cubicBezTo>
                    <a:pt x="133324" y="992918"/>
                    <a:pt x="215777" y="939392"/>
                    <a:pt x="287144" y="868025"/>
                  </a:cubicBezTo>
                  <a:cubicBezTo>
                    <a:pt x="501246" y="653923"/>
                    <a:pt x="554771" y="340053"/>
                    <a:pt x="447720" y="76066"/>
                  </a:cubicBezTo>
                  <a:lnTo>
                    <a:pt x="420797" y="24905"/>
                  </a:lnTo>
                  <a:lnTo>
                    <a:pt x="455678" y="14077"/>
                  </a:lnTo>
                  <a:cubicBezTo>
                    <a:pt x="500783" y="4847"/>
                    <a:pt x="547485" y="0"/>
                    <a:pt x="595319" y="0"/>
                  </a:cubicBezTo>
                  <a:cubicBezTo>
                    <a:pt x="977991" y="0"/>
                    <a:pt x="1288208" y="310217"/>
                    <a:pt x="1288208" y="692889"/>
                  </a:cubicBezTo>
                  <a:cubicBezTo>
                    <a:pt x="1288208" y="1075561"/>
                    <a:pt x="977991" y="1385778"/>
                    <a:pt x="595319" y="1385778"/>
                  </a:cubicBezTo>
                  <a:cubicBezTo>
                    <a:pt x="356149" y="1385778"/>
                    <a:pt x="145282" y="1264599"/>
                    <a:pt x="20765" y="1080290"/>
                  </a:cubicBezTo>
                  <a:close/>
                </a:path>
              </a:pathLst>
            </a:custGeom>
            <a:solidFill>
              <a:srgbClr val="FFFF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0" name="フリーフォーム: 図形 29">
              <a:extLst>
                <a:ext uri="{FF2B5EF4-FFF2-40B4-BE49-F238E27FC236}">
                  <a16:creationId xmlns:a16="http://schemas.microsoft.com/office/drawing/2014/main" id="{4AAC79F1-4B9B-850F-596B-221ECFF4340C}"/>
                </a:ext>
              </a:extLst>
            </p:cNvPr>
            <p:cNvSpPr/>
            <p:nvPr/>
          </p:nvSpPr>
          <p:spPr>
            <a:xfrm rot="2700000">
              <a:off x="15805875" y="8351964"/>
              <a:ext cx="1288209" cy="1385780"/>
            </a:xfrm>
            <a:custGeom>
              <a:avLst/>
              <a:gdLst>
                <a:gd name="connsiteX0" fmla="*/ 202943 w 1288209"/>
                <a:gd name="connsiteY0" fmla="*/ 202943 h 1385780"/>
                <a:gd name="connsiteX1" fmla="*/ 692890 w 1288209"/>
                <a:gd name="connsiteY1" fmla="*/ 0 h 1385780"/>
                <a:gd name="connsiteX2" fmla="*/ 1267445 w 1288209"/>
                <a:gd name="connsiteY2" fmla="*/ 305490 h 1385780"/>
                <a:gd name="connsiteX3" fmla="*/ 1288209 w 1288209"/>
                <a:gd name="connsiteY3" fmla="*/ 343745 h 1385780"/>
                <a:gd name="connsiteX4" fmla="*/ 1242880 w 1288209"/>
                <a:gd name="connsiteY4" fmla="*/ 357178 h 1385780"/>
                <a:gd name="connsiteX5" fmla="*/ 1001065 w 1288209"/>
                <a:gd name="connsiteY5" fmla="*/ 517754 h 1385780"/>
                <a:gd name="connsiteX6" fmla="*/ 840489 w 1288209"/>
                <a:gd name="connsiteY6" fmla="*/ 1309713 h 1385780"/>
                <a:gd name="connsiteX7" fmla="*/ 867412 w 1288209"/>
                <a:gd name="connsiteY7" fmla="*/ 1360875 h 1385780"/>
                <a:gd name="connsiteX8" fmla="*/ 832531 w 1288209"/>
                <a:gd name="connsiteY8" fmla="*/ 1371703 h 1385780"/>
                <a:gd name="connsiteX9" fmla="*/ 692890 w 1288209"/>
                <a:gd name="connsiteY9" fmla="*/ 1385780 h 1385780"/>
                <a:gd name="connsiteX10" fmla="*/ 0 w 1288209"/>
                <a:gd name="connsiteY10" fmla="*/ 692890 h 1385780"/>
                <a:gd name="connsiteX11" fmla="*/ 202943 w 1288209"/>
                <a:gd name="connsiteY11" fmla="*/ 202943 h 1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88209" h="1385780">
                  <a:moveTo>
                    <a:pt x="202943" y="202943"/>
                  </a:moveTo>
                  <a:cubicBezTo>
                    <a:pt x="328332" y="77555"/>
                    <a:pt x="501554" y="0"/>
                    <a:pt x="692890" y="0"/>
                  </a:cubicBezTo>
                  <a:cubicBezTo>
                    <a:pt x="932060" y="1"/>
                    <a:pt x="1142927" y="121180"/>
                    <a:pt x="1267445" y="305490"/>
                  </a:cubicBezTo>
                  <a:lnTo>
                    <a:pt x="1288209" y="343745"/>
                  </a:lnTo>
                  <a:lnTo>
                    <a:pt x="1242880" y="357178"/>
                  </a:lnTo>
                  <a:cubicBezTo>
                    <a:pt x="1154885" y="392862"/>
                    <a:pt x="1072432" y="446388"/>
                    <a:pt x="1001065" y="517754"/>
                  </a:cubicBezTo>
                  <a:cubicBezTo>
                    <a:pt x="786963" y="731856"/>
                    <a:pt x="733438" y="1045727"/>
                    <a:pt x="840489" y="1309713"/>
                  </a:cubicBezTo>
                  <a:lnTo>
                    <a:pt x="867412" y="1360875"/>
                  </a:lnTo>
                  <a:lnTo>
                    <a:pt x="832531" y="1371703"/>
                  </a:lnTo>
                  <a:cubicBezTo>
                    <a:pt x="787425" y="1380932"/>
                    <a:pt x="740724" y="1385780"/>
                    <a:pt x="692890" y="1385780"/>
                  </a:cubicBezTo>
                  <a:cubicBezTo>
                    <a:pt x="310219" y="1385779"/>
                    <a:pt x="1" y="1075561"/>
                    <a:pt x="0" y="692890"/>
                  </a:cubicBezTo>
                  <a:cubicBezTo>
                    <a:pt x="0" y="501554"/>
                    <a:pt x="77555" y="328332"/>
                    <a:pt x="202943" y="202943"/>
                  </a:cubicBezTo>
                  <a:close/>
                </a:path>
              </a:pathLst>
            </a:cu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1" name="フリーフォーム: 図形 30">
              <a:extLst>
                <a:ext uri="{FF2B5EF4-FFF2-40B4-BE49-F238E27FC236}">
                  <a16:creationId xmlns:a16="http://schemas.microsoft.com/office/drawing/2014/main" id="{DDE368F9-3756-F185-1828-655152279965}"/>
                </a:ext>
              </a:extLst>
            </p:cNvPr>
            <p:cNvSpPr/>
            <p:nvPr/>
          </p:nvSpPr>
          <p:spPr>
            <a:xfrm rot="2700000">
              <a:off x="14224746" y="10071080"/>
              <a:ext cx="1288209" cy="1385780"/>
            </a:xfrm>
            <a:custGeom>
              <a:avLst/>
              <a:gdLst>
                <a:gd name="connsiteX0" fmla="*/ 420799 w 1288209"/>
                <a:gd name="connsiteY0" fmla="*/ 24905 h 1385780"/>
                <a:gd name="connsiteX1" fmla="*/ 455678 w 1288209"/>
                <a:gd name="connsiteY1" fmla="*/ 14077 h 1385780"/>
                <a:gd name="connsiteX2" fmla="*/ 595319 w 1288209"/>
                <a:gd name="connsiteY2" fmla="*/ 0 h 1385780"/>
                <a:gd name="connsiteX3" fmla="*/ 1288209 w 1288209"/>
                <a:gd name="connsiteY3" fmla="*/ 692890 h 1385780"/>
                <a:gd name="connsiteX4" fmla="*/ 595319 w 1288209"/>
                <a:gd name="connsiteY4" fmla="*/ 1385780 h 1385780"/>
                <a:gd name="connsiteX5" fmla="*/ 20764 w 1288209"/>
                <a:gd name="connsiteY5" fmla="*/ 1080290 h 1385780"/>
                <a:gd name="connsiteX6" fmla="*/ 0 w 1288209"/>
                <a:gd name="connsiteY6" fmla="*/ 1042035 h 1385780"/>
                <a:gd name="connsiteX7" fmla="*/ 45330 w 1288209"/>
                <a:gd name="connsiteY7" fmla="*/ 1028602 h 1385780"/>
                <a:gd name="connsiteX8" fmla="*/ 287146 w 1288209"/>
                <a:gd name="connsiteY8" fmla="*/ 868026 h 1385780"/>
                <a:gd name="connsiteX9" fmla="*/ 447722 w 1288209"/>
                <a:gd name="connsiteY9" fmla="*/ 76067 h 1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8209" h="1385780">
                  <a:moveTo>
                    <a:pt x="420799" y="24905"/>
                  </a:moveTo>
                  <a:lnTo>
                    <a:pt x="455678" y="14077"/>
                  </a:lnTo>
                  <a:cubicBezTo>
                    <a:pt x="500784" y="4848"/>
                    <a:pt x="547485" y="0"/>
                    <a:pt x="595319" y="0"/>
                  </a:cubicBezTo>
                  <a:cubicBezTo>
                    <a:pt x="977990" y="1"/>
                    <a:pt x="1288208" y="310219"/>
                    <a:pt x="1288209" y="692890"/>
                  </a:cubicBezTo>
                  <a:cubicBezTo>
                    <a:pt x="1288208" y="1075561"/>
                    <a:pt x="977990" y="1385779"/>
                    <a:pt x="595319" y="1385780"/>
                  </a:cubicBezTo>
                  <a:cubicBezTo>
                    <a:pt x="356149" y="1385779"/>
                    <a:pt x="145282" y="1264600"/>
                    <a:pt x="20764" y="1080290"/>
                  </a:cubicBezTo>
                  <a:lnTo>
                    <a:pt x="0" y="1042035"/>
                  </a:lnTo>
                  <a:lnTo>
                    <a:pt x="45330" y="1028602"/>
                  </a:lnTo>
                  <a:cubicBezTo>
                    <a:pt x="133325" y="992918"/>
                    <a:pt x="215779" y="939392"/>
                    <a:pt x="287146" y="868026"/>
                  </a:cubicBezTo>
                  <a:cubicBezTo>
                    <a:pt x="501248" y="653923"/>
                    <a:pt x="554773" y="340053"/>
                    <a:pt x="447722" y="76067"/>
                  </a:cubicBezTo>
                  <a:close/>
                </a:path>
              </a:pathLst>
            </a:custGeom>
            <a:solidFill>
              <a:srgbClr val="FF33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2" name="フリーフォーム: 図形 31">
              <a:extLst>
                <a:ext uri="{FF2B5EF4-FFF2-40B4-BE49-F238E27FC236}">
                  <a16:creationId xmlns:a16="http://schemas.microsoft.com/office/drawing/2014/main" id="{D5D4B758-45A3-5F9A-364B-671B4EDA0971}"/>
                </a:ext>
              </a:extLst>
            </p:cNvPr>
            <p:cNvSpPr/>
            <p:nvPr/>
          </p:nvSpPr>
          <p:spPr>
            <a:xfrm rot="8100000">
              <a:off x="15874867" y="10002087"/>
              <a:ext cx="1288209" cy="1385780"/>
            </a:xfrm>
            <a:custGeom>
              <a:avLst/>
              <a:gdLst>
                <a:gd name="connsiteX0" fmla="*/ 202943 w 1288209"/>
                <a:gd name="connsiteY0" fmla="*/ 1182837 h 1385780"/>
                <a:gd name="connsiteX1" fmla="*/ 0 w 1288209"/>
                <a:gd name="connsiteY1" fmla="*/ 692890 h 1385780"/>
                <a:gd name="connsiteX2" fmla="*/ 692890 w 1288209"/>
                <a:gd name="connsiteY2" fmla="*/ 0 h 1385780"/>
                <a:gd name="connsiteX3" fmla="*/ 1267445 w 1288209"/>
                <a:gd name="connsiteY3" fmla="*/ 305490 h 1385780"/>
                <a:gd name="connsiteX4" fmla="*/ 1288209 w 1288209"/>
                <a:gd name="connsiteY4" fmla="*/ 343745 h 1385780"/>
                <a:gd name="connsiteX5" fmla="*/ 1242879 w 1288209"/>
                <a:gd name="connsiteY5" fmla="*/ 357178 h 1385780"/>
                <a:gd name="connsiteX6" fmla="*/ 1001063 w 1288209"/>
                <a:gd name="connsiteY6" fmla="*/ 517754 h 1385780"/>
                <a:gd name="connsiteX7" fmla="*/ 840487 w 1288209"/>
                <a:gd name="connsiteY7" fmla="*/ 1309713 h 1385780"/>
                <a:gd name="connsiteX8" fmla="*/ 867410 w 1288209"/>
                <a:gd name="connsiteY8" fmla="*/ 1360875 h 1385780"/>
                <a:gd name="connsiteX9" fmla="*/ 832531 w 1288209"/>
                <a:gd name="connsiteY9" fmla="*/ 1371703 h 1385780"/>
                <a:gd name="connsiteX10" fmla="*/ 692890 w 1288209"/>
                <a:gd name="connsiteY10" fmla="*/ 1385780 h 1385780"/>
                <a:gd name="connsiteX11" fmla="*/ 202943 w 1288209"/>
                <a:gd name="connsiteY11" fmla="*/ 1182837 h 1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88209" h="1385780">
                  <a:moveTo>
                    <a:pt x="202943" y="1182837"/>
                  </a:moveTo>
                  <a:cubicBezTo>
                    <a:pt x="77555" y="1057448"/>
                    <a:pt x="1" y="884225"/>
                    <a:pt x="0" y="692890"/>
                  </a:cubicBezTo>
                  <a:cubicBezTo>
                    <a:pt x="1" y="310219"/>
                    <a:pt x="310219" y="1"/>
                    <a:pt x="692890" y="0"/>
                  </a:cubicBezTo>
                  <a:cubicBezTo>
                    <a:pt x="932060" y="1"/>
                    <a:pt x="1142927" y="121180"/>
                    <a:pt x="1267445" y="305490"/>
                  </a:cubicBezTo>
                  <a:lnTo>
                    <a:pt x="1288209" y="343745"/>
                  </a:lnTo>
                  <a:lnTo>
                    <a:pt x="1242879" y="357178"/>
                  </a:lnTo>
                  <a:cubicBezTo>
                    <a:pt x="1154884" y="392862"/>
                    <a:pt x="1072431" y="446387"/>
                    <a:pt x="1001063" y="517754"/>
                  </a:cubicBezTo>
                  <a:cubicBezTo>
                    <a:pt x="786962" y="731856"/>
                    <a:pt x="733436" y="1045727"/>
                    <a:pt x="840487" y="1309713"/>
                  </a:cubicBezTo>
                  <a:lnTo>
                    <a:pt x="867410" y="1360875"/>
                  </a:lnTo>
                  <a:lnTo>
                    <a:pt x="832531" y="1371703"/>
                  </a:lnTo>
                  <a:cubicBezTo>
                    <a:pt x="787425" y="1380932"/>
                    <a:pt x="740724" y="1385780"/>
                    <a:pt x="692890" y="1385780"/>
                  </a:cubicBezTo>
                  <a:cubicBezTo>
                    <a:pt x="501555" y="1385779"/>
                    <a:pt x="328332" y="1308225"/>
                    <a:pt x="202943" y="1182837"/>
                  </a:cubicBezTo>
                  <a:close/>
                </a:path>
              </a:pathLst>
            </a:custGeom>
            <a:solidFill>
              <a:srgbClr val="0070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3" name="フリーフォーム: 図形 32">
              <a:extLst>
                <a:ext uri="{FF2B5EF4-FFF2-40B4-BE49-F238E27FC236}">
                  <a16:creationId xmlns:a16="http://schemas.microsoft.com/office/drawing/2014/main" id="{897E1689-6DAF-8B3C-567B-9BA4081E06CD}"/>
                </a:ext>
              </a:extLst>
            </p:cNvPr>
            <p:cNvSpPr/>
            <p:nvPr/>
          </p:nvSpPr>
          <p:spPr>
            <a:xfrm rot="8100000">
              <a:off x="14155752" y="8420957"/>
              <a:ext cx="1288209" cy="1385780"/>
            </a:xfrm>
            <a:custGeom>
              <a:avLst/>
              <a:gdLst>
                <a:gd name="connsiteX0" fmla="*/ 105372 w 1288209"/>
                <a:gd name="connsiteY0" fmla="*/ 1182837 h 1385780"/>
                <a:gd name="connsiteX1" fmla="*/ 20764 w 1288209"/>
                <a:gd name="connsiteY1" fmla="*/ 1080290 h 1385780"/>
                <a:gd name="connsiteX2" fmla="*/ 0 w 1288209"/>
                <a:gd name="connsiteY2" fmla="*/ 1042035 h 1385780"/>
                <a:gd name="connsiteX3" fmla="*/ 45330 w 1288209"/>
                <a:gd name="connsiteY3" fmla="*/ 1028602 h 1385780"/>
                <a:gd name="connsiteX4" fmla="*/ 287146 w 1288209"/>
                <a:gd name="connsiteY4" fmla="*/ 868026 h 1385780"/>
                <a:gd name="connsiteX5" fmla="*/ 447722 w 1288209"/>
                <a:gd name="connsiteY5" fmla="*/ 76067 h 1385780"/>
                <a:gd name="connsiteX6" fmla="*/ 420799 w 1288209"/>
                <a:gd name="connsiteY6" fmla="*/ 24905 h 1385780"/>
                <a:gd name="connsiteX7" fmla="*/ 455678 w 1288209"/>
                <a:gd name="connsiteY7" fmla="*/ 14077 h 1385780"/>
                <a:gd name="connsiteX8" fmla="*/ 595319 w 1288209"/>
                <a:gd name="connsiteY8" fmla="*/ 0 h 1385780"/>
                <a:gd name="connsiteX9" fmla="*/ 1288209 w 1288209"/>
                <a:gd name="connsiteY9" fmla="*/ 692890 h 1385780"/>
                <a:gd name="connsiteX10" fmla="*/ 595319 w 1288209"/>
                <a:gd name="connsiteY10" fmla="*/ 1385780 h 1385780"/>
                <a:gd name="connsiteX11" fmla="*/ 105372 w 1288209"/>
                <a:gd name="connsiteY11" fmla="*/ 1182837 h 1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88209" h="1385780">
                  <a:moveTo>
                    <a:pt x="105372" y="1182837"/>
                  </a:moveTo>
                  <a:cubicBezTo>
                    <a:pt x="74025" y="1151489"/>
                    <a:pt x="45668" y="1117153"/>
                    <a:pt x="20764" y="1080290"/>
                  </a:cubicBezTo>
                  <a:lnTo>
                    <a:pt x="0" y="1042035"/>
                  </a:lnTo>
                  <a:lnTo>
                    <a:pt x="45330" y="1028602"/>
                  </a:lnTo>
                  <a:cubicBezTo>
                    <a:pt x="133325" y="992918"/>
                    <a:pt x="215779" y="939392"/>
                    <a:pt x="287146" y="868026"/>
                  </a:cubicBezTo>
                  <a:cubicBezTo>
                    <a:pt x="501248" y="653923"/>
                    <a:pt x="554773" y="340053"/>
                    <a:pt x="447722" y="76067"/>
                  </a:cubicBezTo>
                  <a:lnTo>
                    <a:pt x="420799" y="24905"/>
                  </a:lnTo>
                  <a:lnTo>
                    <a:pt x="455678" y="14077"/>
                  </a:lnTo>
                  <a:cubicBezTo>
                    <a:pt x="500784" y="4848"/>
                    <a:pt x="547485" y="0"/>
                    <a:pt x="595319" y="0"/>
                  </a:cubicBezTo>
                  <a:cubicBezTo>
                    <a:pt x="977990" y="1"/>
                    <a:pt x="1288208" y="310219"/>
                    <a:pt x="1288209" y="692890"/>
                  </a:cubicBezTo>
                  <a:cubicBezTo>
                    <a:pt x="1288208" y="1075561"/>
                    <a:pt x="977990" y="1385779"/>
                    <a:pt x="595319" y="1385780"/>
                  </a:cubicBezTo>
                  <a:cubicBezTo>
                    <a:pt x="403983" y="1385780"/>
                    <a:pt x="230761" y="1308225"/>
                    <a:pt x="105372" y="1182837"/>
                  </a:cubicBezTo>
                  <a:close/>
                </a:path>
              </a:pathLst>
            </a:cu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34" name="グループ化 33">
            <a:extLst>
              <a:ext uri="{FF2B5EF4-FFF2-40B4-BE49-F238E27FC236}">
                <a16:creationId xmlns:a16="http://schemas.microsoft.com/office/drawing/2014/main" id="{7951CBF7-9CBC-FE2F-CE6F-35902DDAFA2A}"/>
              </a:ext>
            </a:extLst>
          </p:cNvPr>
          <p:cNvGrpSpPr/>
          <p:nvPr/>
        </p:nvGrpSpPr>
        <p:grpSpPr>
          <a:xfrm>
            <a:off x="6592217" y="3727564"/>
            <a:ext cx="2654653" cy="2704270"/>
            <a:chOff x="-873310" y="7604252"/>
            <a:chExt cx="3547586" cy="3613893"/>
          </a:xfrm>
          <a:solidFill>
            <a:schemeClr val="bg1"/>
          </a:solidFill>
        </p:grpSpPr>
        <p:sp>
          <p:nvSpPr>
            <p:cNvPr id="35" name="フリーフォーム: 図形 34">
              <a:extLst>
                <a:ext uri="{FF2B5EF4-FFF2-40B4-BE49-F238E27FC236}">
                  <a16:creationId xmlns:a16="http://schemas.microsoft.com/office/drawing/2014/main" id="{5CC8FF86-CF37-ABCF-3DD3-C4CA36A643CC}"/>
                </a:ext>
              </a:extLst>
            </p:cNvPr>
            <p:cNvSpPr/>
            <p:nvPr/>
          </p:nvSpPr>
          <p:spPr>
            <a:xfrm>
              <a:off x="260136" y="7604252"/>
              <a:ext cx="1125578" cy="1280268"/>
            </a:xfrm>
            <a:custGeom>
              <a:avLst/>
              <a:gdLst>
                <a:gd name="connsiteX0" fmla="*/ 640134 w 1125578"/>
                <a:gd name="connsiteY0" fmla="*/ 0 h 1280268"/>
                <a:gd name="connsiteX1" fmla="*/ 1092777 w 1125578"/>
                <a:gd name="connsiteY1" fmla="*/ 187491 h 1280268"/>
                <a:gd name="connsiteX2" fmla="*/ 1125578 w 1125578"/>
                <a:gd name="connsiteY2" fmla="*/ 227246 h 1280268"/>
                <a:gd name="connsiteX3" fmla="*/ 1098933 w 1125578"/>
                <a:gd name="connsiteY3" fmla="*/ 234124 h 1280268"/>
                <a:gd name="connsiteX4" fmla="*/ 786556 w 1125578"/>
                <a:gd name="connsiteY4" fmla="*/ 469640 h 1280268"/>
                <a:gd name="connsiteX5" fmla="*/ 754781 w 1125578"/>
                <a:gd name="connsiteY5" fmla="*/ 1208709 h 1280268"/>
                <a:gd name="connsiteX6" fmla="*/ 792985 w 1125578"/>
                <a:gd name="connsiteY6" fmla="*/ 1259862 h 1280268"/>
                <a:gd name="connsiteX7" fmla="*/ 769143 w 1125578"/>
                <a:gd name="connsiteY7" fmla="*/ 1267263 h 1280268"/>
                <a:gd name="connsiteX8" fmla="*/ 640134 w 1125578"/>
                <a:gd name="connsiteY8" fmla="*/ 1280268 h 1280268"/>
                <a:gd name="connsiteX9" fmla="*/ 0 w 1125578"/>
                <a:gd name="connsiteY9" fmla="*/ 640134 h 1280268"/>
                <a:gd name="connsiteX10" fmla="*/ 640134 w 1125578"/>
                <a:gd name="connsiteY10" fmla="*/ 0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25578" h="1280268">
                  <a:moveTo>
                    <a:pt x="640134" y="0"/>
                  </a:moveTo>
                  <a:cubicBezTo>
                    <a:pt x="816902" y="0"/>
                    <a:pt x="976936" y="71650"/>
                    <a:pt x="1092777" y="187491"/>
                  </a:cubicBezTo>
                  <a:lnTo>
                    <a:pt x="1125578" y="227246"/>
                  </a:lnTo>
                  <a:lnTo>
                    <a:pt x="1098933" y="234124"/>
                  </a:lnTo>
                  <a:cubicBezTo>
                    <a:pt x="977782" y="278118"/>
                    <a:pt x="868018" y="357516"/>
                    <a:pt x="786556" y="469640"/>
                  </a:cubicBezTo>
                  <a:cubicBezTo>
                    <a:pt x="623631" y="693887"/>
                    <a:pt x="620183" y="985348"/>
                    <a:pt x="754781" y="1208709"/>
                  </a:cubicBezTo>
                  <a:lnTo>
                    <a:pt x="792985" y="1259862"/>
                  </a:lnTo>
                  <a:lnTo>
                    <a:pt x="769143" y="1267263"/>
                  </a:lnTo>
                  <a:cubicBezTo>
                    <a:pt x="727472" y="1275790"/>
                    <a:pt x="684326" y="1280268"/>
                    <a:pt x="640134" y="1280268"/>
                  </a:cubicBezTo>
                  <a:cubicBezTo>
                    <a:pt x="286598" y="1280268"/>
                    <a:pt x="0" y="993670"/>
                    <a:pt x="0" y="640134"/>
                  </a:cubicBezTo>
                  <a:cubicBezTo>
                    <a:pt x="0" y="286598"/>
                    <a:pt x="286598" y="0"/>
                    <a:pt x="640134" y="0"/>
                  </a:cubicBezTo>
                  <a:close/>
                </a:path>
              </a:pathLst>
            </a:cu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6" name="フリーフォーム: 図形 35">
              <a:extLst>
                <a:ext uri="{FF2B5EF4-FFF2-40B4-BE49-F238E27FC236}">
                  <a16:creationId xmlns:a16="http://schemas.microsoft.com/office/drawing/2014/main" id="{18D0F2B3-4537-0D18-86FB-D060E1F7AB65}"/>
                </a:ext>
              </a:extLst>
            </p:cNvPr>
            <p:cNvSpPr/>
            <p:nvPr/>
          </p:nvSpPr>
          <p:spPr>
            <a:xfrm>
              <a:off x="415520" y="9937877"/>
              <a:ext cx="1124885" cy="1280268"/>
            </a:xfrm>
            <a:custGeom>
              <a:avLst/>
              <a:gdLst>
                <a:gd name="connsiteX0" fmla="*/ 484751 w 1124885"/>
                <a:gd name="connsiteY0" fmla="*/ 0 h 1280268"/>
                <a:gd name="connsiteX1" fmla="*/ 1124885 w 1124885"/>
                <a:gd name="connsiteY1" fmla="*/ 640134 h 1280268"/>
                <a:gd name="connsiteX2" fmla="*/ 484751 w 1124885"/>
                <a:gd name="connsiteY2" fmla="*/ 1280268 h 1280268"/>
                <a:gd name="connsiteX3" fmla="*/ 32108 w 1124885"/>
                <a:gd name="connsiteY3" fmla="*/ 1092777 h 1280268"/>
                <a:gd name="connsiteX4" fmla="*/ 0 w 1124885"/>
                <a:gd name="connsiteY4" fmla="*/ 1053862 h 1280268"/>
                <a:gd name="connsiteX5" fmla="*/ 29888 w 1124885"/>
                <a:gd name="connsiteY5" fmla="*/ 1046146 h 1280268"/>
                <a:gd name="connsiteX6" fmla="*/ 342265 w 1124885"/>
                <a:gd name="connsiteY6" fmla="*/ 810630 h 1280268"/>
                <a:gd name="connsiteX7" fmla="*/ 374040 w 1124885"/>
                <a:gd name="connsiteY7" fmla="*/ 71561 h 1280268"/>
                <a:gd name="connsiteX8" fmla="*/ 335094 w 1124885"/>
                <a:gd name="connsiteY8" fmla="*/ 19415 h 1280268"/>
                <a:gd name="connsiteX9" fmla="*/ 355742 w 1124885"/>
                <a:gd name="connsiteY9" fmla="*/ 13005 h 1280268"/>
                <a:gd name="connsiteX10" fmla="*/ 484751 w 1124885"/>
                <a:gd name="connsiteY10" fmla="*/ 0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24885" h="1280268">
                  <a:moveTo>
                    <a:pt x="484751" y="0"/>
                  </a:moveTo>
                  <a:cubicBezTo>
                    <a:pt x="838287" y="0"/>
                    <a:pt x="1124885" y="286598"/>
                    <a:pt x="1124885" y="640134"/>
                  </a:cubicBezTo>
                  <a:cubicBezTo>
                    <a:pt x="1124885" y="993670"/>
                    <a:pt x="838287" y="1280268"/>
                    <a:pt x="484751" y="1280268"/>
                  </a:cubicBezTo>
                  <a:cubicBezTo>
                    <a:pt x="307983" y="1280268"/>
                    <a:pt x="147950" y="1208619"/>
                    <a:pt x="32108" y="1092777"/>
                  </a:cubicBezTo>
                  <a:lnTo>
                    <a:pt x="0" y="1053862"/>
                  </a:lnTo>
                  <a:lnTo>
                    <a:pt x="29888" y="1046146"/>
                  </a:lnTo>
                  <a:cubicBezTo>
                    <a:pt x="151039" y="1002152"/>
                    <a:pt x="260803" y="922754"/>
                    <a:pt x="342265" y="810630"/>
                  </a:cubicBezTo>
                  <a:cubicBezTo>
                    <a:pt x="505191" y="586383"/>
                    <a:pt x="508638" y="294922"/>
                    <a:pt x="374040" y="71561"/>
                  </a:cubicBezTo>
                  <a:lnTo>
                    <a:pt x="335094" y="19415"/>
                  </a:lnTo>
                  <a:lnTo>
                    <a:pt x="355742" y="13005"/>
                  </a:lnTo>
                  <a:cubicBezTo>
                    <a:pt x="397413" y="4478"/>
                    <a:pt x="440559" y="0"/>
                    <a:pt x="484751" y="0"/>
                  </a:cubicBezTo>
                  <a:close/>
                </a:path>
              </a:pathLst>
            </a:cu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7" name="フリーフォーム: 図形 36">
              <a:extLst>
                <a:ext uri="{FF2B5EF4-FFF2-40B4-BE49-F238E27FC236}">
                  <a16:creationId xmlns:a16="http://schemas.microsoft.com/office/drawing/2014/main" id="{E39B7D09-FC4A-7257-3500-E115564A90F7}"/>
                </a:ext>
              </a:extLst>
            </p:cNvPr>
            <p:cNvSpPr/>
            <p:nvPr/>
          </p:nvSpPr>
          <p:spPr>
            <a:xfrm rot="4320000">
              <a:off x="1423807" y="8336222"/>
              <a:ext cx="1124066" cy="1280268"/>
            </a:xfrm>
            <a:custGeom>
              <a:avLst/>
              <a:gdLst>
                <a:gd name="connsiteX0" fmla="*/ 50305 w 1124066"/>
                <a:gd name="connsiteY0" fmla="*/ 390965 h 1280268"/>
                <a:gd name="connsiteX1" fmla="*/ 640134 w 1124066"/>
                <a:gd name="connsiteY1" fmla="*/ 0 h 1280268"/>
                <a:gd name="connsiteX2" fmla="*/ 1092777 w 1124066"/>
                <a:gd name="connsiteY2" fmla="*/ 187491 h 1280268"/>
                <a:gd name="connsiteX3" fmla="*/ 1124066 w 1124066"/>
                <a:gd name="connsiteY3" fmla="*/ 225414 h 1280268"/>
                <a:gd name="connsiteX4" fmla="*/ 1097574 w 1124066"/>
                <a:gd name="connsiteY4" fmla="*/ 232252 h 1280268"/>
                <a:gd name="connsiteX5" fmla="*/ 785197 w 1124066"/>
                <a:gd name="connsiteY5" fmla="*/ 467768 h 1280268"/>
                <a:gd name="connsiteX6" fmla="*/ 753422 w 1124066"/>
                <a:gd name="connsiteY6" fmla="*/ 1206836 h 1280268"/>
                <a:gd name="connsiteX7" fmla="*/ 793017 w 1124066"/>
                <a:gd name="connsiteY7" fmla="*/ 1259851 h 1280268"/>
                <a:gd name="connsiteX8" fmla="*/ 769143 w 1124066"/>
                <a:gd name="connsiteY8" fmla="*/ 1267263 h 1280268"/>
                <a:gd name="connsiteX9" fmla="*/ 640134 w 1124066"/>
                <a:gd name="connsiteY9" fmla="*/ 1280268 h 1280268"/>
                <a:gd name="connsiteX10" fmla="*/ 0 w 1124066"/>
                <a:gd name="connsiteY10" fmla="*/ 640134 h 1280268"/>
                <a:gd name="connsiteX11" fmla="*/ 50305 w 1124066"/>
                <a:gd name="connsiteY11" fmla="*/ 390965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4066" h="1280268">
                  <a:moveTo>
                    <a:pt x="50305" y="390965"/>
                  </a:moveTo>
                  <a:cubicBezTo>
                    <a:pt x="147483" y="161212"/>
                    <a:pt x="374982" y="0"/>
                    <a:pt x="640134" y="0"/>
                  </a:cubicBezTo>
                  <a:cubicBezTo>
                    <a:pt x="816902" y="0"/>
                    <a:pt x="976936" y="71650"/>
                    <a:pt x="1092777" y="187491"/>
                  </a:cubicBezTo>
                  <a:lnTo>
                    <a:pt x="1124066" y="225414"/>
                  </a:lnTo>
                  <a:lnTo>
                    <a:pt x="1097574" y="232252"/>
                  </a:lnTo>
                  <a:cubicBezTo>
                    <a:pt x="976424" y="276246"/>
                    <a:pt x="866660" y="355644"/>
                    <a:pt x="785197" y="467768"/>
                  </a:cubicBezTo>
                  <a:cubicBezTo>
                    <a:pt x="622273" y="692015"/>
                    <a:pt x="618825" y="983476"/>
                    <a:pt x="753422" y="1206836"/>
                  </a:cubicBezTo>
                  <a:lnTo>
                    <a:pt x="793017" y="1259851"/>
                  </a:lnTo>
                  <a:lnTo>
                    <a:pt x="769143" y="1267263"/>
                  </a:lnTo>
                  <a:cubicBezTo>
                    <a:pt x="727472" y="1275790"/>
                    <a:pt x="684326" y="1280268"/>
                    <a:pt x="640134" y="1280268"/>
                  </a:cubicBezTo>
                  <a:cubicBezTo>
                    <a:pt x="286598" y="1280268"/>
                    <a:pt x="0" y="993670"/>
                    <a:pt x="0" y="640134"/>
                  </a:cubicBezTo>
                  <a:cubicBezTo>
                    <a:pt x="0" y="551750"/>
                    <a:pt x="17912" y="467549"/>
                    <a:pt x="50305" y="390965"/>
                  </a:cubicBezTo>
                  <a:close/>
                </a:path>
              </a:pathLst>
            </a:cu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8" name="フリーフォーム: 図形 37">
              <a:extLst>
                <a:ext uri="{FF2B5EF4-FFF2-40B4-BE49-F238E27FC236}">
                  <a16:creationId xmlns:a16="http://schemas.microsoft.com/office/drawing/2014/main" id="{3D849585-DED7-2964-9908-82947967CE12}"/>
                </a:ext>
              </a:extLst>
            </p:cNvPr>
            <p:cNvSpPr/>
            <p:nvPr/>
          </p:nvSpPr>
          <p:spPr>
            <a:xfrm rot="4320000">
              <a:off x="-748860" y="9204798"/>
              <a:ext cx="1126398" cy="1280268"/>
            </a:xfrm>
            <a:custGeom>
              <a:avLst/>
              <a:gdLst>
                <a:gd name="connsiteX0" fmla="*/ 0 w 1126398"/>
                <a:gd name="connsiteY0" fmla="*/ 1052028 h 1280268"/>
                <a:gd name="connsiteX1" fmla="*/ 30042 w 1126398"/>
                <a:gd name="connsiteY1" fmla="*/ 1044273 h 1280268"/>
                <a:gd name="connsiteX2" fmla="*/ 342419 w 1126398"/>
                <a:gd name="connsiteY2" fmla="*/ 808757 h 1280268"/>
                <a:gd name="connsiteX3" fmla="*/ 374194 w 1126398"/>
                <a:gd name="connsiteY3" fmla="*/ 69690 h 1280268"/>
                <a:gd name="connsiteX4" fmla="*/ 336639 w 1126398"/>
                <a:gd name="connsiteY4" fmla="*/ 19405 h 1280268"/>
                <a:gd name="connsiteX5" fmla="*/ 357255 w 1126398"/>
                <a:gd name="connsiteY5" fmla="*/ 13005 h 1280268"/>
                <a:gd name="connsiteX6" fmla="*/ 486264 w 1126398"/>
                <a:gd name="connsiteY6" fmla="*/ 0 h 1280268"/>
                <a:gd name="connsiteX7" fmla="*/ 1126398 w 1126398"/>
                <a:gd name="connsiteY7" fmla="*/ 640134 h 1280268"/>
                <a:gd name="connsiteX8" fmla="*/ 486264 w 1126398"/>
                <a:gd name="connsiteY8" fmla="*/ 1280268 h 1280268"/>
                <a:gd name="connsiteX9" fmla="*/ 33621 w 1126398"/>
                <a:gd name="connsiteY9" fmla="*/ 1092777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6398" h="1280268">
                  <a:moveTo>
                    <a:pt x="0" y="1052028"/>
                  </a:moveTo>
                  <a:lnTo>
                    <a:pt x="30042" y="1044273"/>
                  </a:lnTo>
                  <a:cubicBezTo>
                    <a:pt x="151192" y="1000279"/>
                    <a:pt x="260956" y="920881"/>
                    <a:pt x="342419" y="808757"/>
                  </a:cubicBezTo>
                  <a:cubicBezTo>
                    <a:pt x="505344" y="584510"/>
                    <a:pt x="508792" y="293050"/>
                    <a:pt x="374194" y="69690"/>
                  </a:cubicBezTo>
                  <a:lnTo>
                    <a:pt x="336639" y="19405"/>
                  </a:lnTo>
                  <a:lnTo>
                    <a:pt x="357255" y="13005"/>
                  </a:lnTo>
                  <a:cubicBezTo>
                    <a:pt x="398926" y="4478"/>
                    <a:pt x="442072" y="0"/>
                    <a:pt x="486264" y="0"/>
                  </a:cubicBezTo>
                  <a:cubicBezTo>
                    <a:pt x="839800" y="0"/>
                    <a:pt x="1126398" y="286598"/>
                    <a:pt x="1126398" y="640134"/>
                  </a:cubicBezTo>
                  <a:cubicBezTo>
                    <a:pt x="1126398" y="993670"/>
                    <a:pt x="839800" y="1280268"/>
                    <a:pt x="486264" y="1280268"/>
                  </a:cubicBezTo>
                  <a:cubicBezTo>
                    <a:pt x="309496" y="1280268"/>
                    <a:pt x="149462" y="1208618"/>
                    <a:pt x="33621" y="1092777"/>
                  </a:cubicBezTo>
                  <a:close/>
                </a:path>
              </a:pathLst>
            </a:custGeom>
            <a:solidFill>
              <a:srgbClr val="FF33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9" name="フリーフォーム: 図形 38">
              <a:extLst>
                <a:ext uri="{FF2B5EF4-FFF2-40B4-BE49-F238E27FC236}">
                  <a16:creationId xmlns:a16="http://schemas.microsoft.com/office/drawing/2014/main" id="{388D1955-2BDB-972D-6178-48C1F4C5A703}"/>
                </a:ext>
              </a:extLst>
            </p:cNvPr>
            <p:cNvSpPr/>
            <p:nvPr/>
          </p:nvSpPr>
          <p:spPr>
            <a:xfrm rot="8640000">
              <a:off x="1087168" y="9669159"/>
              <a:ext cx="1124165" cy="1280268"/>
            </a:xfrm>
            <a:custGeom>
              <a:avLst/>
              <a:gdLst>
                <a:gd name="connsiteX0" fmla="*/ 282229 w 1124165"/>
                <a:gd name="connsiteY0" fmla="*/ 1170943 h 1280268"/>
                <a:gd name="connsiteX1" fmla="*/ 0 w 1124165"/>
                <a:gd name="connsiteY1" fmla="*/ 640134 h 1280268"/>
                <a:gd name="connsiteX2" fmla="*/ 640134 w 1124165"/>
                <a:gd name="connsiteY2" fmla="*/ 0 h 1280268"/>
                <a:gd name="connsiteX3" fmla="*/ 1092777 w 1124165"/>
                <a:gd name="connsiteY3" fmla="*/ 187491 h 1280268"/>
                <a:gd name="connsiteX4" fmla="*/ 1124165 w 1124165"/>
                <a:gd name="connsiteY4" fmla="*/ 225534 h 1280268"/>
                <a:gd name="connsiteX5" fmla="*/ 1095374 w 1124165"/>
                <a:gd name="connsiteY5" fmla="*/ 232966 h 1280268"/>
                <a:gd name="connsiteX6" fmla="*/ 782996 w 1124165"/>
                <a:gd name="connsiteY6" fmla="*/ 468481 h 1280268"/>
                <a:gd name="connsiteX7" fmla="*/ 751221 w 1124165"/>
                <a:gd name="connsiteY7" fmla="*/ 1207550 h 1280268"/>
                <a:gd name="connsiteX8" fmla="*/ 790797 w 1124165"/>
                <a:gd name="connsiteY8" fmla="*/ 1260541 h 1280268"/>
                <a:gd name="connsiteX9" fmla="*/ 769143 w 1124165"/>
                <a:gd name="connsiteY9" fmla="*/ 1267263 h 1280268"/>
                <a:gd name="connsiteX10" fmla="*/ 640134 w 1124165"/>
                <a:gd name="connsiteY10" fmla="*/ 1280268 h 1280268"/>
                <a:gd name="connsiteX11" fmla="*/ 282229 w 1124165"/>
                <a:gd name="connsiteY11" fmla="*/ 1170943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4165" h="1280268">
                  <a:moveTo>
                    <a:pt x="282229" y="1170943"/>
                  </a:moveTo>
                  <a:cubicBezTo>
                    <a:pt x="111953" y="1055906"/>
                    <a:pt x="0" y="861094"/>
                    <a:pt x="0" y="640134"/>
                  </a:cubicBezTo>
                  <a:cubicBezTo>
                    <a:pt x="0" y="286598"/>
                    <a:pt x="286598" y="0"/>
                    <a:pt x="640134" y="0"/>
                  </a:cubicBezTo>
                  <a:cubicBezTo>
                    <a:pt x="816902" y="0"/>
                    <a:pt x="976936" y="71649"/>
                    <a:pt x="1092777" y="187491"/>
                  </a:cubicBezTo>
                  <a:lnTo>
                    <a:pt x="1124165" y="225534"/>
                  </a:lnTo>
                  <a:lnTo>
                    <a:pt x="1095374" y="232966"/>
                  </a:lnTo>
                  <a:cubicBezTo>
                    <a:pt x="974223" y="276959"/>
                    <a:pt x="864459" y="356357"/>
                    <a:pt x="782996" y="468481"/>
                  </a:cubicBezTo>
                  <a:cubicBezTo>
                    <a:pt x="620071" y="692729"/>
                    <a:pt x="616623" y="984190"/>
                    <a:pt x="751221" y="1207550"/>
                  </a:cubicBezTo>
                  <a:lnTo>
                    <a:pt x="790797" y="1260541"/>
                  </a:lnTo>
                  <a:lnTo>
                    <a:pt x="769143" y="1267263"/>
                  </a:lnTo>
                  <a:cubicBezTo>
                    <a:pt x="727472" y="1275790"/>
                    <a:pt x="684326" y="1280268"/>
                    <a:pt x="640134" y="1280268"/>
                  </a:cubicBezTo>
                  <a:cubicBezTo>
                    <a:pt x="507558" y="1280268"/>
                    <a:pt x="384395" y="1239965"/>
                    <a:pt x="282229" y="1170943"/>
                  </a:cubicBezTo>
                  <a:close/>
                </a:path>
              </a:pathLst>
            </a:custGeom>
            <a:solidFill>
              <a:srgbClr val="92D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0" name="フリーフォーム: 図形 39">
              <a:extLst>
                <a:ext uri="{FF2B5EF4-FFF2-40B4-BE49-F238E27FC236}">
                  <a16:creationId xmlns:a16="http://schemas.microsoft.com/office/drawing/2014/main" id="{73D52B5F-359D-789F-C609-136335C803C2}"/>
                </a:ext>
              </a:extLst>
            </p:cNvPr>
            <p:cNvSpPr/>
            <p:nvPr/>
          </p:nvSpPr>
          <p:spPr>
            <a:xfrm rot="8640000">
              <a:off x="-410997" y="7872344"/>
              <a:ext cx="1126299" cy="1280268"/>
            </a:xfrm>
            <a:custGeom>
              <a:avLst/>
              <a:gdLst>
                <a:gd name="connsiteX0" fmla="*/ 128260 w 1126299"/>
                <a:gd name="connsiteY0" fmla="*/ 1170943 h 1280268"/>
                <a:gd name="connsiteX1" fmla="*/ 33522 w 1126299"/>
                <a:gd name="connsiteY1" fmla="*/ 1092777 h 1280268"/>
                <a:gd name="connsiteX2" fmla="*/ 0 w 1126299"/>
                <a:gd name="connsiteY2" fmla="*/ 1052148 h 1280268"/>
                <a:gd name="connsiteX3" fmla="*/ 27742 w 1126299"/>
                <a:gd name="connsiteY3" fmla="*/ 1044987 h 1280268"/>
                <a:gd name="connsiteX4" fmla="*/ 340120 w 1126299"/>
                <a:gd name="connsiteY4" fmla="*/ 809471 h 1280268"/>
                <a:gd name="connsiteX5" fmla="*/ 371895 w 1126299"/>
                <a:gd name="connsiteY5" fmla="*/ 70403 h 1280268"/>
                <a:gd name="connsiteX6" fmla="*/ 334321 w 1126299"/>
                <a:gd name="connsiteY6" fmla="*/ 20094 h 1280268"/>
                <a:gd name="connsiteX7" fmla="*/ 357156 w 1126299"/>
                <a:gd name="connsiteY7" fmla="*/ 13005 h 1280268"/>
                <a:gd name="connsiteX8" fmla="*/ 486165 w 1126299"/>
                <a:gd name="connsiteY8" fmla="*/ 0 h 1280268"/>
                <a:gd name="connsiteX9" fmla="*/ 1126299 w 1126299"/>
                <a:gd name="connsiteY9" fmla="*/ 640134 h 1280268"/>
                <a:gd name="connsiteX10" fmla="*/ 486165 w 1126299"/>
                <a:gd name="connsiteY10" fmla="*/ 1280268 h 1280268"/>
                <a:gd name="connsiteX11" fmla="*/ 128260 w 1126299"/>
                <a:gd name="connsiteY11" fmla="*/ 1170943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6299" h="1280268">
                  <a:moveTo>
                    <a:pt x="128260" y="1170943"/>
                  </a:moveTo>
                  <a:cubicBezTo>
                    <a:pt x="94205" y="1147936"/>
                    <a:pt x="62482" y="1121737"/>
                    <a:pt x="33522" y="1092777"/>
                  </a:cubicBezTo>
                  <a:lnTo>
                    <a:pt x="0" y="1052148"/>
                  </a:lnTo>
                  <a:lnTo>
                    <a:pt x="27742" y="1044987"/>
                  </a:lnTo>
                  <a:cubicBezTo>
                    <a:pt x="148893" y="1000993"/>
                    <a:pt x="258657" y="921595"/>
                    <a:pt x="340120" y="809471"/>
                  </a:cubicBezTo>
                  <a:cubicBezTo>
                    <a:pt x="503045" y="585224"/>
                    <a:pt x="506493" y="293762"/>
                    <a:pt x="371895" y="70403"/>
                  </a:cubicBezTo>
                  <a:lnTo>
                    <a:pt x="334321" y="20094"/>
                  </a:lnTo>
                  <a:lnTo>
                    <a:pt x="357156" y="13005"/>
                  </a:lnTo>
                  <a:cubicBezTo>
                    <a:pt x="398827" y="4478"/>
                    <a:pt x="441973" y="0"/>
                    <a:pt x="486165" y="0"/>
                  </a:cubicBezTo>
                  <a:cubicBezTo>
                    <a:pt x="839701" y="0"/>
                    <a:pt x="1126299" y="286598"/>
                    <a:pt x="1126299" y="640134"/>
                  </a:cubicBezTo>
                  <a:cubicBezTo>
                    <a:pt x="1126299" y="993670"/>
                    <a:pt x="839701" y="1280268"/>
                    <a:pt x="486165" y="1280268"/>
                  </a:cubicBezTo>
                  <a:cubicBezTo>
                    <a:pt x="353589" y="1280268"/>
                    <a:pt x="230426" y="1239965"/>
                    <a:pt x="128260" y="1170943"/>
                  </a:cubicBezTo>
                  <a:close/>
                </a:path>
              </a:pathLst>
            </a:custGeom>
            <a:solidFill>
              <a:srgbClr val="7030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1" name="フリーフォーム: 図形 40">
              <a:extLst>
                <a:ext uri="{FF2B5EF4-FFF2-40B4-BE49-F238E27FC236}">
                  <a16:creationId xmlns:a16="http://schemas.microsoft.com/office/drawing/2014/main" id="{4BBB83B1-4F2E-0923-9369-E72F09C4CDCE}"/>
                </a:ext>
              </a:extLst>
            </p:cNvPr>
            <p:cNvSpPr/>
            <p:nvPr/>
          </p:nvSpPr>
          <p:spPr>
            <a:xfrm rot="17280000">
              <a:off x="-796482" y="8483568"/>
              <a:ext cx="1126612" cy="1280268"/>
            </a:xfrm>
            <a:custGeom>
              <a:avLst/>
              <a:gdLst>
                <a:gd name="connsiteX0" fmla="*/ 1126612 w 1126612"/>
                <a:gd name="connsiteY0" fmla="*/ 228499 h 1280268"/>
                <a:gd name="connsiteX1" fmla="*/ 1097574 w 1126612"/>
                <a:gd name="connsiteY1" fmla="*/ 235995 h 1280268"/>
                <a:gd name="connsiteX2" fmla="*/ 785197 w 1126612"/>
                <a:gd name="connsiteY2" fmla="*/ 471511 h 1280268"/>
                <a:gd name="connsiteX3" fmla="*/ 753421 w 1126612"/>
                <a:gd name="connsiteY3" fmla="*/ 1210580 h 1280268"/>
                <a:gd name="connsiteX4" fmla="*/ 790747 w 1126612"/>
                <a:gd name="connsiteY4" fmla="*/ 1260557 h 1280268"/>
                <a:gd name="connsiteX5" fmla="*/ 769144 w 1126612"/>
                <a:gd name="connsiteY5" fmla="*/ 1267263 h 1280268"/>
                <a:gd name="connsiteX6" fmla="*/ 640134 w 1126612"/>
                <a:gd name="connsiteY6" fmla="*/ 1280268 h 1280268"/>
                <a:gd name="connsiteX7" fmla="*/ 0 w 1126612"/>
                <a:gd name="connsiteY7" fmla="*/ 640134 h 1280268"/>
                <a:gd name="connsiteX8" fmla="*/ 640134 w 1126612"/>
                <a:gd name="connsiteY8" fmla="*/ 0 h 1280268"/>
                <a:gd name="connsiteX9" fmla="*/ 1092777 w 1126612"/>
                <a:gd name="connsiteY9" fmla="*/ 187491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6612" h="1280268">
                  <a:moveTo>
                    <a:pt x="1126612" y="228499"/>
                  </a:moveTo>
                  <a:lnTo>
                    <a:pt x="1097574" y="235995"/>
                  </a:lnTo>
                  <a:cubicBezTo>
                    <a:pt x="976422" y="279989"/>
                    <a:pt x="866658" y="359388"/>
                    <a:pt x="785197" y="471511"/>
                  </a:cubicBezTo>
                  <a:cubicBezTo>
                    <a:pt x="622271" y="695759"/>
                    <a:pt x="618823" y="987220"/>
                    <a:pt x="753421" y="1210580"/>
                  </a:cubicBezTo>
                  <a:lnTo>
                    <a:pt x="790747" y="1260557"/>
                  </a:lnTo>
                  <a:lnTo>
                    <a:pt x="769144" y="1267263"/>
                  </a:lnTo>
                  <a:cubicBezTo>
                    <a:pt x="727472" y="1275790"/>
                    <a:pt x="684326" y="1280268"/>
                    <a:pt x="640134" y="1280268"/>
                  </a:cubicBezTo>
                  <a:cubicBezTo>
                    <a:pt x="286598" y="1280268"/>
                    <a:pt x="0" y="993670"/>
                    <a:pt x="0" y="640134"/>
                  </a:cubicBezTo>
                  <a:cubicBezTo>
                    <a:pt x="0" y="286598"/>
                    <a:pt x="286598" y="0"/>
                    <a:pt x="640134" y="0"/>
                  </a:cubicBezTo>
                  <a:cubicBezTo>
                    <a:pt x="816901" y="0"/>
                    <a:pt x="976935" y="71650"/>
                    <a:pt x="1092777" y="187491"/>
                  </a:cubicBezTo>
                  <a:close/>
                </a:path>
              </a:pathLst>
            </a:custGeom>
            <a:solidFill>
              <a:srgbClr val="0070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2" name="フリーフォーム: 図形 41">
              <a:extLst>
                <a:ext uri="{FF2B5EF4-FFF2-40B4-BE49-F238E27FC236}">
                  <a16:creationId xmlns:a16="http://schemas.microsoft.com/office/drawing/2014/main" id="{F72C2F06-E7B6-C75E-E6C2-2B656CF17E43}"/>
                </a:ext>
              </a:extLst>
            </p:cNvPr>
            <p:cNvSpPr/>
            <p:nvPr/>
          </p:nvSpPr>
          <p:spPr>
            <a:xfrm rot="17280000">
              <a:off x="1472216" y="9057249"/>
              <a:ext cx="1123852" cy="1280268"/>
            </a:xfrm>
            <a:custGeom>
              <a:avLst/>
              <a:gdLst>
                <a:gd name="connsiteX0" fmla="*/ 1073547 w 1123852"/>
                <a:gd name="connsiteY0" fmla="*/ 390965 h 1280268"/>
                <a:gd name="connsiteX1" fmla="*/ 1123852 w 1123852"/>
                <a:gd name="connsiteY1" fmla="*/ 640134 h 1280268"/>
                <a:gd name="connsiteX2" fmla="*/ 483718 w 1123852"/>
                <a:gd name="connsiteY2" fmla="*/ 1280268 h 1280268"/>
                <a:gd name="connsiteX3" fmla="*/ 31075 w 1123852"/>
                <a:gd name="connsiteY3" fmla="*/ 1092777 h 1280268"/>
                <a:gd name="connsiteX4" fmla="*/ 0 w 1123852"/>
                <a:gd name="connsiteY4" fmla="*/ 1055114 h 1280268"/>
                <a:gd name="connsiteX5" fmla="*/ 27492 w 1123852"/>
                <a:gd name="connsiteY5" fmla="*/ 1048017 h 1280268"/>
                <a:gd name="connsiteX6" fmla="*/ 339870 w 1123852"/>
                <a:gd name="connsiteY6" fmla="*/ 812501 h 1280268"/>
                <a:gd name="connsiteX7" fmla="*/ 371645 w 1123852"/>
                <a:gd name="connsiteY7" fmla="*/ 73432 h 1280268"/>
                <a:gd name="connsiteX8" fmla="*/ 331821 w 1123852"/>
                <a:gd name="connsiteY8" fmla="*/ 20110 h 1280268"/>
                <a:gd name="connsiteX9" fmla="*/ 354708 w 1123852"/>
                <a:gd name="connsiteY9" fmla="*/ 13005 h 1280268"/>
                <a:gd name="connsiteX10" fmla="*/ 483718 w 1123852"/>
                <a:gd name="connsiteY10" fmla="*/ 0 h 1280268"/>
                <a:gd name="connsiteX11" fmla="*/ 1073547 w 1123852"/>
                <a:gd name="connsiteY11" fmla="*/ 390965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3852" h="1280268">
                  <a:moveTo>
                    <a:pt x="1073547" y="390965"/>
                  </a:moveTo>
                  <a:cubicBezTo>
                    <a:pt x="1105940" y="467549"/>
                    <a:pt x="1123852" y="551750"/>
                    <a:pt x="1123852" y="640134"/>
                  </a:cubicBezTo>
                  <a:cubicBezTo>
                    <a:pt x="1123852" y="993670"/>
                    <a:pt x="837254" y="1280268"/>
                    <a:pt x="483718" y="1280268"/>
                  </a:cubicBezTo>
                  <a:cubicBezTo>
                    <a:pt x="306950" y="1280268"/>
                    <a:pt x="146916" y="1208619"/>
                    <a:pt x="31075" y="1092777"/>
                  </a:cubicBezTo>
                  <a:lnTo>
                    <a:pt x="0" y="1055114"/>
                  </a:lnTo>
                  <a:lnTo>
                    <a:pt x="27492" y="1048017"/>
                  </a:lnTo>
                  <a:cubicBezTo>
                    <a:pt x="148643" y="1004023"/>
                    <a:pt x="258407" y="924625"/>
                    <a:pt x="339870" y="812501"/>
                  </a:cubicBezTo>
                  <a:cubicBezTo>
                    <a:pt x="502796" y="588253"/>
                    <a:pt x="506243" y="296792"/>
                    <a:pt x="371645" y="73432"/>
                  </a:cubicBezTo>
                  <a:lnTo>
                    <a:pt x="331821" y="20110"/>
                  </a:lnTo>
                  <a:lnTo>
                    <a:pt x="354708" y="13005"/>
                  </a:lnTo>
                  <a:cubicBezTo>
                    <a:pt x="396380" y="4478"/>
                    <a:pt x="439526" y="0"/>
                    <a:pt x="483718" y="0"/>
                  </a:cubicBezTo>
                  <a:cubicBezTo>
                    <a:pt x="748870" y="0"/>
                    <a:pt x="976369" y="161212"/>
                    <a:pt x="1073547" y="390965"/>
                  </a:cubicBezTo>
                  <a:close/>
                </a:path>
              </a:pathLst>
            </a:cu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3" name="フリーフォーム: 図形 42">
              <a:extLst>
                <a:ext uri="{FF2B5EF4-FFF2-40B4-BE49-F238E27FC236}">
                  <a16:creationId xmlns:a16="http://schemas.microsoft.com/office/drawing/2014/main" id="{64994B73-9DA9-07EB-4E70-65073411CC34}"/>
                </a:ext>
              </a:extLst>
            </p:cNvPr>
            <p:cNvSpPr/>
            <p:nvPr/>
          </p:nvSpPr>
          <p:spPr>
            <a:xfrm rot="12960000">
              <a:off x="-285925" y="9760451"/>
              <a:ext cx="1125738" cy="1280268"/>
            </a:xfrm>
            <a:custGeom>
              <a:avLst/>
              <a:gdLst>
                <a:gd name="connsiteX0" fmla="*/ 789395 w 1125738"/>
                <a:gd name="connsiteY0" fmla="*/ 1260976 h 1280268"/>
                <a:gd name="connsiteX1" fmla="*/ 769143 w 1125738"/>
                <a:gd name="connsiteY1" fmla="*/ 1267262 h 1280268"/>
                <a:gd name="connsiteX2" fmla="*/ 640134 w 1125738"/>
                <a:gd name="connsiteY2" fmla="*/ 1280268 h 1280268"/>
                <a:gd name="connsiteX3" fmla="*/ 0 w 1125738"/>
                <a:gd name="connsiteY3" fmla="*/ 640134 h 1280268"/>
                <a:gd name="connsiteX4" fmla="*/ 640134 w 1125738"/>
                <a:gd name="connsiteY4" fmla="*/ 0 h 1280268"/>
                <a:gd name="connsiteX5" fmla="*/ 1092777 w 1125738"/>
                <a:gd name="connsiteY5" fmla="*/ 187491 h 1280268"/>
                <a:gd name="connsiteX6" fmla="*/ 1125738 w 1125738"/>
                <a:gd name="connsiteY6" fmla="*/ 227440 h 1280268"/>
                <a:gd name="connsiteX7" fmla="*/ 1095374 w 1125738"/>
                <a:gd name="connsiteY7" fmla="*/ 235280 h 1280268"/>
                <a:gd name="connsiteX8" fmla="*/ 782996 w 1125738"/>
                <a:gd name="connsiteY8" fmla="*/ 470795 h 1280268"/>
                <a:gd name="connsiteX9" fmla="*/ 751221 w 1125738"/>
                <a:gd name="connsiteY9" fmla="*/ 1209864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5738" h="1280268">
                  <a:moveTo>
                    <a:pt x="789395" y="1260976"/>
                  </a:moveTo>
                  <a:lnTo>
                    <a:pt x="769143" y="1267262"/>
                  </a:lnTo>
                  <a:cubicBezTo>
                    <a:pt x="727472" y="1275790"/>
                    <a:pt x="684326" y="1280267"/>
                    <a:pt x="640134" y="1280268"/>
                  </a:cubicBezTo>
                  <a:cubicBezTo>
                    <a:pt x="286598" y="1280268"/>
                    <a:pt x="0" y="993670"/>
                    <a:pt x="0" y="640134"/>
                  </a:cubicBezTo>
                  <a:cubicBezTo>
                    <a:pt x="0" y="286598"/>
                    <a:pt x="286598" y="0"/>
                    <a:pt x="640134" y="0"/>
                  </a:cubicBezTo>
                  <a:cubicBezTo>
                    <a:pt x="816902" y="1"/>
                    <a:pt x="976936" y="71650"/>
                    <a:pt x="1092777" y="187491"/>
                  </a:cubicBezTo>
                  <a:lnTo>
                    <a:pt x="1125738" y="227440"/>
                  </a:lnTo>
                  <a:lnTo>
                    <a:pt x="1095374" y="235280"/>
                  </a:lnTo>
                  <a:cubicBezTo>
                    <a:pt x="974223" y="279273"/>
                    <a:pt x="864459" y="358672"/>
                    <a:pt x="782996" y="470795"/>
                  </a:cubicBezTo>
                  <a:cubicBezTo>
                    <a:pt x="620071" y="695042"/>
                    <a:pt x="616623" y="986504"/>
                    <a:pt x="751221" y="1209864"/>
                  </a:cubicBezTo>
                  <a:close/>
                </a:path>
              </a:pathLst>
            </a:custGeom>
            <a:solidFill>
              <a:srgbClr val="FFC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4" name="フリーフォーム: 図形 43">
              <a:extLst>
                <a:ext uri="{FF2B5EF4-FFF2-40B4-BE49-F238E27FC236}">
                  <a16:creationId xmlns:a16="http://schemas.microsoft.com/office/drawing/2014/main" id="{5AAB47F6-0A28-B768-319A-FBCCED9D0525}"/>
                </a:ext>
              </a:extLst>
            </p:cNvPr>
            <p:cNvSpPr/>
            <p:nvPr/>
          </p:nvSpPr>
          <p:spPr>
            <a:xfrm rot="12960000">
              <a:off x="960824" y="7781380"/>
              <a:ext cx="1124725" cy="1280268"/>
            </a:xfrm>
            <a:custGeom>
              <a:avLst/>
              <a:gdLst>
                <a:gd name="connsiteX0" fmla="*/ 842496 w 1124725"/>
                <a:gd name="connsiteY0" fmla="*/ 1170943 h 1280268"/>
                <a:gd name="connsiteX1" fmla="*/ 484591 w 1124725"/>
                <a:gd name="connsiteY1" fmla="*/ 1280268 h 1280268"/>
                <a:gd name="connsiteX2" fmla="*/ 31948 w 1124725"/>
                <a:gd name="connsiteY2" fmla="*/ 1092777 h 1280268"/>
                <a:gd name="connsiteX3" fmla="*/ 0 w 1124725"/>
                <a:gd name="connsiteY3" fmla="*/ 1054056 h 1280268"/>
                <a:gd name="connsiteX4" fmla="*/ 26166 w 1124725"/>
                <a:gd name="connsiteY4" fmla="*/ 1047300 h 1280268"/>
                <a:gd name="connsiteX5" fmla="*/ 338544 w 1124725"/>
                <a:gd name="connsiteY5" fmla="*/ 811785 h 1280268"/>
                <a:gd name="connsiteX6" fmla="*/ 370318 w 1124725"/>
                <a:gd name="connsiteY6" fmla="*/ 72716 h 1280268"/>
                <a:gd name="connsiteX7" fmla="*/ 331342 w 1124725"/>
                <a:gd name="connsiteY7" fmla="*/ 20529 h 1280268"/>
                <a:gd name="connsiteX8" fmla="*/ 355582 w 1124725"/>
                <a:gd name="connsiteY8" fmla="*/ 13006 h 1280268"/>
                <a:gd name="connsiteX9" fmla="*/ 484591 w 1124725"/>
                <a:gd name="connsiteY9" fmla="*/ 0 h 1280268"/>
                <a:gd name="connsiteX10" fmla="*/ 1124725 w 1124725"/>
                <a:gd name="connsiteY10" fmla="*/ 640134 h 1280268"/>
                <a:gd name="connsiteX11" fmla="*/ 842496 w 1124725"/>
                <a:gd name="connsiteY11" fmla="*/ 1170943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4725" h="1280268">
                  <a:moveTo>
                    <a:pt x="842496" y="1170943"/>
                  </a:moveTo>
                  <a:cubicBezTo>
                    <a:pt x="740330" y="1239965"/>
                    <a:pt x="617167" y="1280268"/>
                    <a:pt x="484591" y="1280268"/>
                  </a:cubicBezTo>
                  <a:cubicBezTo>
                    <a:pt x="307823" y="1280268"/>
                    <a:pt x="147789" y="1208618"/>
                    <a:pt x="31948" y="1092777"/>
                  </a:cubicBezTo>
                  <a:lnTo>
                    <a:pt x="0" y="1054056"/>
                  </a:lnTo>
                  <a:lnTo>
                    <a:pt x="26166" y="1047300"/>
                  </a:lnTo>
                  <a:cubicBezTo>
                    <a:pt x="147317" y="1003307"/>
                    <a:pt x="257081" y="923909"/>
                    <a:pt x="338544" y="811785"/>
                  </a:cubicBezTo>
                  <a:cubicBezTo>
                    <a:pt x="501469" y="587537"/>
                    <a:pt x="504916" y="296076"/>
                    <a:pt x="370318" y="72716"/>
                  </a:cubicBezTo>
                  <a:lnTo>
                    <a:pt x="331342" y="20529"/>
                  </a:lnTo>
                  <a:lnTo>
                    <a:pt x="355582" y="13006"/>
                  </a:lnTo>
                  <a:cubicBezTo>
                    <a:pt x="397253" y="4478"/>
                    <a:pt x="440399" y="0"/>
                    <a:pt x="484591" y="0"/>
                  </a:cubicBezTo>
                  <a:cubicBezTo>
                    <a:pt x="838127" y="0"/>
                    <a:pt x="1124725" y="286598"/>
                    <a:pt x="1124725" y="640134"/>
                  </a:cubicBezTo>
                  <a:cubicBezTo>
                    <a:pt x="1124725" y="861094"/>
                    <a:pt x="1012773" y="1055907"/>
                    <a:pt x="842496" y="1170943"/>
                  </a:cubicBezTo>
                  <a:close/>
                </a:path>
              </a:pathLst>
            </a:custGeom>
            <a:solidFill>
              <a:srgbClr val="FFFF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Tree>
    <p:extLst>
      <p:ext uri="{BB962C8B-B14F-4D97-AF65-F5344CB8AC3E}">
        <p14:creationId xmlns:p14="http://schemas.microsoft.com/office/powerpoint/2010/main" val="1507366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D3BFF38-B0F4-42E7-BBB1-F6C7A7D8F479}"/>
              </a:ext>
            </a:extLst>
          </p:cNvPr>
          <p:cNvSpPr txBox="1"/>
          <p:nvPr/>
        </p:nvSpPr>
        <p:spPr>
          <a:xfrm>
            <a:off x="276046" y="232912"/>
            <a:ext cx="2646878"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black"/>
                </a:solidFill>
                <a:latin typeface="メイリオ" panose="020B0604030504040204" pitchFamily="50" charset="-128"/>
                <a:ea typeface="メイリオ" panose="020B0604030504040204" pitchFamily="50" charset="-128"/>
              </a:rPr>
              <a:t>円の回転重ね図形</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6" name="グループ化 5">
            <a:extLst>
              <a:ext uri="{FF2B5EF4-FFF2-40B4-BE49-F238E27FC236}">
                <a16:creationId xmlns:a16="http://schemas.microsoft.com/office/drawing/2014/main" id="{39E56548-70C3-F9BC-F8C0-0235F389E6AF}"/>
              </a:ext>
            </a:extLst>
          </p:cNvPr>
          <p:cNvGrpSpPr/>
          <p:nvPr/>
        </p:nvGrpSpPr>
        <p:grpSpPr>
          <a:xfrm>
            <a:off x="724674" y="971550"/>
            <a:ext cx="2597468" cy="2457450"/>
            <a:chOff x="-4191829" y="7732814"/>
            <a:chExt cx="3329237" cy="3149772"/>
          </a:xfrm>
          <a:solidFill>
            <a:schemeClr val="bg1"/>
          </a:solidFill>
        </p:grpSpPr>
        <p:sp>
          <p:nvSpPr>
            <p:cNvPr id="3" name="フリーフォーム: 図形 2">
              <a:extLst>
                <a:ext uri="{FF2B5EF4-FFF2-40B4-BE49-F238E27FC236}">
                  <a16:creationId xmlns:a16="http://schemas.microsoft.com/office/drawing/2014/main" id="{4A5DE838-B429-2AB4-4433-9A10C8896797}"/>
                </a:ext>
              </a:extLst>
            </p:cNvPr>
            <p:cNvSpPr/>
            <p:nvPr/>
          </p:nvSpPr>
          <p:spPr>
            <a:xfrm>
              <a:off x="-3448336" y="7732814"/>
              <a:ext cx="1842250" cy="1832221"/>
            </a:xfrm>
            <a:custGeom>
              <a:avLst/>
              <a:gdLst>
                <a:gd name="connsiteX0" fmla="*/ 921125 w 1842250"/>
                <a:gd name="connsiteY0" fmla="*/ 0 h 1832221"/>
                <a:gd name="connsiteX1" fmla="*/ 1842250 w 1842250"/>
                <a:gd name="connsiteY1" fmla="*/ 921125 h 1832221"/>
                <a:gd name="connsiteX2" fmla="*/ 1800838 w 1842250"/>
                <a:gd name="connsiteY2" fmla="*/ 1195039 h 1832221"/>
                <a:gd name="connsiteX3" fmla="*/ 1771157 w 1842250"/>
                <a:gd name="connsiteY3" fmla="*/ 1276135 h 1832221"/>
                <a:gd name="connsiteX4" fmla="*/ 1762646 w 1842250"/>
                <a:gd name="connsiteY4" fmla="*/ 1274836 h 1832221"/>
                <a:gd name="connsiteX5" fmla="*/ 1664618 w 1842250"/>
                <a:gd name="connsiteY5" fmla="*/ 1269886 h 1832221"/>
                <a:gd name="connsiteX6" fmla="*/ 821574 w 1842250"/>
                <a:gd name="connsiteY6" fmla="*/ 1771645 h 1832221"/>
                <a:gd name="connsiteX7" fmla="*/ 792393 w 1842250"/>
                <a:gd name="connsiteY7" fmla="*/ 1832221 h 1832221"/>
                <a:gd name="connsiteX8" fmla="*/ 735486 w 1842250"/>
                <a:gd name="connsiteY8" fmla="*/ 1823536 h 1832221"/>
                <a:gd name="connsiteX9" fmla="*/ 0 w 1842250"/>
                <a:gd name="connsiteY9" fmla="*/ 921125 h 1832221"/>
                <a:gd name="connsiteX10" fmla="*/ 921125 w 1842250"/>
                <a:gd name="connsiteY10" fmla="*/ 0 h 183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2250" h="1832221">
                  <a:moveTo>
                    <a:pt x="921125" y="0"/>
                  </a:moveTo>
                  <a:cubicBezTo>
                    <a:pt x="1429848" y="0"/>
                    <a:pt x="1842250" y="412402"/>
                    <a:pt x="1842250" y="921125"/>
                  </a:cubicBezTo>
                  <a:cubicBezTo>
                    <a:pt x="1842250" y="1016511"/>
                    <a:pt x="1827752" y="1108510"/>
                    <a:pt x="1800838" y="1195039"/>
                  </a:cubicBezTo>
                  <a:lnTo>
                    <a:pt x="1771157" y="1276135"/>
                  </a:lnTo>
                  <a:lnTo>
                    <a:pt x="1762646" y="1274836"/>
                  </a:lnTo>
                  <a:cubicBezTo>
                    <a:pt x="1730415" y="1271563"/>
                    <a:pt x="1697712" y="1269886"/>
                    <a:pt x="1664618" y="1269886"/>
                  </a:cubicBezTo>
                  <a:cubicBezTo>
                    <a:pt x="1300581" y="1269886"/>
                    <a:pt x="983930" y="1472775"/>
                    <a:pt x="821574" y="1771645"/>
                  </a:cubicBezTo>
                  <a:lnTo>
                    <a:pt x="792393" y="1832221"/>
                  </a:lnTo>
                  <a:lnTo>
                    <a:pt x="735486" y="1823536"/>
                  </a:lnTo>
                  <a:cubicBezTo>
                    <a:pt x="315745" y="1737644"/>
                    <a:pt x="0" y="1366258"/>
                    <a:pt x="0" y="921125"/>
                  </a:cubicBezTo>
                  <a:cubicBezTo>
                    <a:pt x="0" y="412402"/>
                    <a:pt x="412402" y="0"/>
                    <a:pt x="921125"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 name="フリーフォーム: 図形 3">
              <a:extLst>
                <a:ext uri="{FF2B5EF4-FFF2-40B4-BE49-F238E27FC236}">
                  <a16:creationId xmlns:a16="http://schemas.microsoft.com/office/drawing/2014/main" id="{4C7AB209-C695-157E-B5E5-4B6532977BF5}"/>
                </a:ext>
              </a:extLst>
            </p:cNvPr>
            <p:cNvSpPr/>
            <p:nvPr/>
          </p:nvSpPr>
          <p:spPr>
            <a:xfrm>
              <a:off x="-4191829" y="9050365"/>
              <a:ext cx="1842250" cy="1832221"/>
            </a:xfrm>
            <a:custGeom>
              <a:avLst/>
              <a:gdLst>
                <a:gd name="connsiteX0" fmla="*/ 792393 w 1842250"/>
                <a:gd name="connsiteY0" fmla="*/ 0 h 1832221"/>
                <a:gd name="connsiteX1" fmla="*/ 821574 w 1842250"/>
                <a:gd name="connsiteY1" fmla="*/ 60576 h 1832221"/>
                <a:gd name="connsiteX2" fmla="*/ 1664618 w 1842250"/>
                <a:gd name="connsiteY2" fmla="*/ 562335 h 1832221"/>
                <a:gd name="connsiteX3" fmla="*/ 1762646 w 1842250"/>
                <a:gd name="connsiteY3" fmla="*/ 557385 h 1832221"/>
                <a:gd name="connsiteX4" fmla="*/ 1771157 w 1842250"/>
                <a:gd name="connsiteY4" fmla="*/ 556086 h 1832221"/>
                <a:gd name="connsiteX5" fmla="*/ 1800838 w 1842250"/>
                <a:gd name="connsiteY5" fmla="*/ 637182 h 1832221"/>
                <a:gd name="connsiteX6" fmla="*/ 1842250 w 1842250"/>
                <a:gd name="connsiteY6" fmla="*/ 911096 h 1832221"/>
                <a:gd name="connsiteX7" fmla="*/ 921125 w 1842250"/>
                <a:gd name="connsiteY7" fmla="*/ 1832221 h 1832221"/>
                <a:gd name="connsiteX8" fmla="*/ 0 w 1842250"/>
                <a:gd name="connsiteY8" fmla="*/ 911096 h 1832221"/>
                <a:gd name="connsiteX9" fmla="*/ 735486 w 1842250"/>
                <a:gd name="connsiteY9" fmla="*/ 8685 h 183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2250" h="1832221">
                  <a:moveTo>
                    <a:pt x="792393" y="0"/>
                  </a:moveTo>
                  <a:lnTo>
                    <a:pt x="821574" y="60576"/>
                  </a:lnTo>
                  <a:cubicBezTo>
                    <a:pt x="983930" y="359446"/>
                    <a:pt x="1300581" y="562335"/>
                    <a:pt x="1664618" y="562335"/>
                  </a:cubicBezTo>
                  <a:cubicBezTo>
                    <a:pt x="1697712" y="562335"/>
                    <a:pt x="1730415" y="560658"/>
                    <a:pt x="1762646" y="557385"/>
                  </a:cubicBezTo>
                  <a:lnTo>
                    <a:pt x="1771157" y="556086"/>
                  </a:lnTo>
                  <a:lnTo>
                    <a:pt x="1800838" y="637182"/>
                  </a:lnTo>
                  <a:cubicBezTo>
                    <a:pt x="1827752" y="723711"/>
                    <a:pt x="1842250" y="815710"/>
                    <a:pt x="1842250" y="911096"/>
                  </a:cubicBezTo>
                  <a:cubicBezTo>
                    <a:pt x="1842250" y="1419819"/>
                    <a:pt x="1429848" y="1832221"/>
                    <a:pt x="921125" y="1832221"/>
                  </a:cubicBezTo>
                  <a:cubicBezTo>
                    <a:pt x="412402" y="1832221"/>
                    <a:pt x="0" y="1419819"/>
                    <a:pt x="0" y="911096"/>
                  </a:cubicBezTo>
                  <a:cubicBezTo>
                    <a:pt x="0" y="465963"/>
                    <a:pt x="315745" y="94577"/>
                    <a:pt x="735486" y="8685"/>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 name="フリーフォーム: 図形 4">
              <a:extLst>
                <a:ext uri="{FF2B5EF4-FFF2-40B4-BE49-F238E27FC236}">
                  <a16:creationId xmlns:a16="http://schemas.microsoft.com/office/drawing/2014/main" id="{02588B8A-17C4-A7B1-667E-9593A1AA3901}"/>
                </a:ext>
              </a:extLst>
            </p:cNvPr>
            <p:cNvSpPr/>
            <p:nvPr/>
          </p:nvSpPr>
          <p:spPr>
            <a:xfrm>
              <a:off x="-2502925" y="9040335"/>
              <a:ext cx="1640333" cy="1842250"/>
            </a:xfrm>
            <a:custGeom>
              <a:avLst/>
              <a:gdLst>
                <a:gd name="connsiteX0" fmla="*/ 719208 w 1640333"/>
                <a:gd name="connsiteY0" fmla="*/ 0 h 1842250"/>
                <a:gd name="connsiteX1" fmla="*/ 1640333 w 1640333"/>
                <a:gd name="connsiteY1" fmla="*/ 921125 h 1842250"/>
                <a:gd name="connsiteX2" fmla="*/ 719208 w 1640333"/>
                <a:gd name="connsiteY2" fmla="*/ 1842250 h 1842250"/>
                <a:gd name="connsiteX3" fmla="*/ 67875 w 1640333"/>
                <a:gd name="connsiteY3" fmla="*/ 1572459 h 1842250"/>
                <a:gd name="connsiteX4" fmla="*/ 0 w 1640333"/>
                <a:gd name="connsiteY4" fmla="*/ 1490194 h 1842250"/>
                <a:gd name="connsiteX5" fmla="*/ 27242 w 1640333"/>
                <a:gd name="connsiteY5" fmla="*/ 1457177 h 1842250"/>
                <a:gd name="connsiteX6" fmla="*/ 190983 w 1640333"/>
                <a:gd name="connsiteY6" fmla="*/ 921125 h 1842250"/>
                <a:gd name="connsiteX7" fmla="*/ 27242 w 1640333"/>
                <a:gd name="connsiteY7" fmla="*/ 385073 h 1842250"/>
                <a:gd name="connsiteX8" fmla="*/ 0 w 1640333"/>
                <a:gd name="connsiteY8" fmla="*/ 352056 h 1842250"/>
                <a:gd name="connsiteX9" fmla="*/ 67875 w 1640333"/>
                <a:gd name="connsiteY9" fmla="*/ 269791 h 1842250"/>
                <a:gd name="connsiteX10" fmla="*/ 719208 w 1640333"/>
                <a:gd name="connsiteY10" fmla="*/ 0 h 184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0333" h="1842250">
                  <a:moveTo>
                    <a:pt x="719208" y="0"/>
                  </a:moveTo>
                  <a:cubicBezTo>
                    <a:pt x="1227931" y="0"/>
                    <a:pt x="1640333" y="412402"/>
                    <a:pt x="1640333" y="921125"/>
                  </a:cubicBezTo>
                  <a:cubicBezTo>
                    <a:pt x="1640333" y="1429848"/>
                    <a:pt x="1227931" y="1842250"/>
                    <a:pt x="719208" y="1842250"/>
                  </a:cubicBezTo>
                  <a:cubicBezTo>
                    <a:pt x="464847" y="1842250"/>
                    <a:pt x="234565" y="1739149"/>
                    <a:pt x="67875" y="1572459"/>
                  </a:cubicBezTo>
                  <a:lnTo>
                    <a:pt x="0" y="1490194"/>
                  </a:lnTo>
                  <a:lnTo>
                    <a:pt x="27242" y="1457177"/>
                  </a:lnTo>
                  <a:cubicBezTo>
                    <a:pt x="130620" y="1304158"/>
                    <a:pt x="190983" y="1119691"/>
                    <a:pt x="190983" y="921125"/>
                  </a:cubicBezTo>
                  <a:cubicBezTo>
                    <a:pt x="190983" y="722559"/>
                    <a:pt x="130620" y="538092"/>
                    <a:pt x="27242" y="385073"/>
                  </a:cubicBezTo>
                  <a:lnTo>
                    <a:pt x="0" y="352056"/>
                  </a:lnTo>
                  <a:lnTo>
                    <a:pt x="67875" y="269791"/>
                  </a:lnTo>
                  <a:cubicBezTo>
                    <a:pt x="234565" y="103101"/>
                    <a:pt x="464847" y="0"/>
                    <a:pt x="719208"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11" name="グループ化 10">
            <a:extLst>
              <a:ext uri="{FF2B5EF4-FFF2-40B4-BE49-F238E27FC236}">
                <a16:creationId xmlns:a16="http://schemas.microsoft.com/office/drawing/2014/main" id="{F139C0DD-7817-6369-BB2A-C20198A295BF}"/>
              </a:ext>
            </a:extLst>
          </p:cNvPr>
          <p:cNvGrpSpPr/>
          <p:nvPr/>
        </p:nvGrpSpPr>
        <p:grpSpPr>
          <a:xfrm>
            <a:off x="3638305" y="882334"/>
            <a:ext cx="2660966" cy="2660966"/>
            <a:chOff x="-750815" y="-100646"/>
            <a:chExt cx="3208020" cy="3208020"/>
          </a:xfrm>
          <a:solidFill>
            <a:schemeClr val="bg1"/>
          </a:solidFill>
        </p:grpSpPr>
        <p:sp>
          <p:nvSpPr>
            <p:cNvPr id="7" name="フリーフォーム: 図形 6">
              <a:extLst>
                <a:ext uri="{FF2B5EF4-FFF2-40B4-BE49-F238E27FC236}">
                  <a16:creationId xmlns:a16="http://schemas.microsoft.com/office/drawing/2014/main" id="{6E87B946-A167-87AD-BF9E-61AACF84893D}"/>
                </a:ext>
              </a:extLst>
            </p:cNvPr>
            <p:cNvSpPr/>
            <p:nvPr/>
          </p:nvSpPr>
          <p:spPr>
            <a:xfrm>
              <a:off x="96910" y="-100646"/>
              <a:ext cx="1512570" cy="1512570"/>
            </a:xfrm>
            <a:custGeom>
              <a:avLst/>
              <a:gdLst>
                <a:gd name="connsiteX0" fmla="*/ 756285 w 1512570"/>
                <a:gd name="connsiteY0" fmla="*/ 0 h 1512570"/>
                <a:gd name="connsiteX1" fmla="*/ 1512570 w 1512570"/>
                <a:gd name="connsiteY1" fmla="*/ 756285 h 1512570"/>
                <a:gd name="connsiteX2" fmla="*/ 1509874 w 1512570"/>
                <a:gd name="connsiteY2" fmla="*/ 809675 h 1512570"/>
                <a:gd name="connsiteX3" fmla="*/ 1442713 w 1512570"/>
                <a:gd name="connsiteY3" fmla="*/ 819925 h 1512570"/>
                <a:gd name="connsiteX4" fmla="*/ 819925 w 1512570"/>
                <a:gd name="connsiteY4" fmla="*/ 1442713 h 1512570"/>
                <a:gd name="connsiteX5" fmla="*/ 809675 w 1512570"/>
                <a:gd name="connsiteY5" fmla="*/ 1509874 h 1512570"/>
                <a:gd name="connsiteX6" fmla="*/ 756285 w 1512570"/>
                <a:gd name="connsiteY6" fmla="*/ 1512570 h 1512570"/>
                <a:gd name="connsiteX7" fmla="*/ 0 w 1512570"/>
                <a:gd name="connsiteY7" fmla="*/ 756285 h 1512570"/>
                <a:gd name="connsiteX8" fmla="*/ 756285 w 1512570"/>
                <a:gd name="connsiteY8" fmla="*/ 0 h 151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12570" h="1512570">
                  <a:moveTo>
                    <a:pt x="756285" y="0"/>
                  </a:moveTo>
                  <a:cubicBezTo>
                    <a:pt x="1173970" y="0"/>
                    <a:pt x="1512570" y="338600"/>
                    <a:pt x="1512570" y="756285"/>
                  </a:cubicBezTo>
                  <a:lnTo>
                    <a:pt x="1509874" y="809675"/>
                  </a:lnTo>
                  <a:lnTo>
                    <a:pt x="1442713" y="819925"/>
                  </a:lnTo>
                  <a:cubicBezTo>
                    <a:pt x="1130110" y="883893"/>
                    <a:pt x="883893" y="1130110"/>
                    <a:pt x="819925" y="1442713"/>
                  </a:cubicBezTo>
                  <a:lnTo>
                    <a:pt x="809675" y="1509874"/>
                  </a:lnTo>
                  <a:lnTo>
                    <a:pt x="756285" y="1512570"/>
                  </a:lnTo>
                  <a:cubicBezTo>
                    <a:pt x="338600" y="1512570"/>
                    <a:pt x="0" y="1173970"/>
                    <a:pt x="0" y="756285"/>
                  </a:cubicBezTo>
                  <a:cubicBezTo>
                    <a:pt x="0" y="338600"/>
                    <a:pt x="338600" y="0"/>
                    <a:pt x="756285"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8" name="フリーフォーム: 図形 7">
              <a:extLst>
                <a:ext uri="{FF2B5EF4-FFF2-40B4-BE49-F238E27FC236}">
                  <a16:creationId xmlns:a16="http://schemas.microsoft.com/office/drawing/2014/main" id="{4872A98A-3B00-28F7-631C-2ECC118774E2}"/>
                </a:ext>
              </a:extLst>
            </p:cNvPr>
            <p:cNvSpPr/>
            <p:nvPr/>
          </p:nvSpPr>
          <p:spPr>
            <a:xfrm>
              <a:off x="96910" y="1594804"/>
              <a:ext cx="1512570" cy="1512570"/>
            </a:xfrm>
            <a:custGeom>
              <a:avLst/>
              <a:gdLst>
                <a:gd name="connsiteX0" fmla="*/ 756285 w 1512570"/>
                <a:gd name="connsiteY0" fmla="*/ 0 h 1512570"/>
                <a:gd name="connsiteX1" fmla="*/ 1512570 w 1512570"/>
                <a:gd name="connsiteY1" fmla="*/ 756285 h 1512570"/>
                <a:gd name="connsiteX2" fmla="*/ 756285 w 1512570"/>
                <a:gd name="connsiteY2" fmla="*/ 1512570 h 1512570"/>
                <a:gd name="connsiteX3" fmla="*/ 0 w 1512570"/>
                <a:gd name="connsiteY3" fmla="*/ 756285 h 1512570"/>
                <a:gd name="connsiteX4" fmla="*/ 2696 w 1512570"/>
                <a:gd name="connsiteY4" fmla="*/ 702895 h 1512570"/>
                <a:gd name="connsiteX5" fmla="*/ 69857 w 1512570"/>
                <a:gd name="connsiteY5" fmla="*/ 692645 h 1512570"/>
                <a:gd name="connsiteX6" fmla="*/ 692645 w 1512570"/>
                <a:gd name="connsiteY6" fmla="*/ 69857 h 1512570"/>
                <a:gd name="connsiteX7" fmla="*/ 702895 w 1512570"/>
                <a:gd name="connsiteY7" fmla="*/ 2696 h 151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2570" h="1512570">
                  <a:moveTo>
                    <a:pt x="756285" y="0"/>
                  </a:moveTo>
                  <a:cubicBezTo>
                    <a:pt x="1173970" y="0"/>
                    <a:pt x="1512570" y="338600"/>
                    <a:pt x="1512570" y="756285"/>
                  </a:cubicBezTo>
                  <a:cubicBezTo>
                    <a:pt x="1512570" y="1173970"/>
                    <a:pt x="1173970" y="1512570"/>
                    <a:pt x="756285" y="1512570"/>
                  </a:cubicBezTo>
                  <a:cubicBezTo>
                    <a:pt x="338600" y="1512570"/>
                    <a:pt x="0" y="1173970"/>
                    <a:pt x="0" y="756285"/>
                  </a:cubicBezTo>
                  <a:lnTo>
                    <a:pt x="2696" y="702895"/>
                  </a:lnTo>
                  <a:lnTo>
                    <a:pt x="69857" y="692645"/>
                  </a:lnTo>
                  <a:cubicBezTo>
                    <a:pt x="382460" y="628677"/>
                    <a:pt x="628677" y="382460"/>
                    <a:pt x="692645" y="69857"/>
                  </a:cubicBezTo>
                  <a:lnTo>
                    <a:pt x="702895" y="2696"/>
                  </a:ln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 name="フリーフォーム: 図形 8">
              <a:extLst>
                <a:ext uri="{FF2B5EF4-FFF2-40B4-BE49-F238E27FC236}">
                  <a16:creationId xmlns:a16="http://schemas.microsoft.com/office/drawing/2014/main" id="{45D29D29-62D3-A34F-A480-E9F1F5E5BDFB}"/>
                </a:ext>
              </a:extLst>
            </p:cNvPr>
            <p:cNvSpPr/>
            <p:nvPr/>
          </p:nvSpPr>
          <p:spPr>
            <a:xfrm rot="5400000">
              <a:off x="944635" y="747079"/>
              <a:ext cx="1512570" cy="1512570"/>
            </a:xfrm>
            <a:custGeom>
              <a:avLst/>
              <a:gdLst>
                <a:gd name="connsiteX0" fmla="*/ 0 w 1512570"/>
                <a:gd name="connsiteY0" fmla="*/ 756285 h 1512570"/>
                <a:gd name="connsiteX1" fmla="*/ 756285 w 1512570"/>
                <a:gd name="connsiteY1" fmla="*/ 0 h 1512570"/>
                <a:gd name="connsiteX2" fmla="*/ 1512570 w 1512570"/>
                <a:gd name="connsiteY2" fmla="*/ 756285 h 1512570"/>
                <a:gd name="connsiteX3" fmla="*/ 1509874 w 1512570"/>
                <a:gd name="connsiteY3" fmla="*/ 809675 h 1512570"/>
                <a:gd name="connsiteX4" fmla="*/ 1442713 w 1512570"/>
                <a:gd name="connsiteY4" fmla="*/ 819925 h 1512570"/>
                <a:gd name="connsiteX5" fmla="*/ 819925 w 1512570"/>
                <a:gd name="connsiteY5" fmla="*/ 1442713 h 1512570"/>
                <a:gd name="connsiteX6" fmla="*/ 809675 w 1512570"/>
                <a:gd name="connsiteY6" fmla="*/ 1509874 h 1512570"/>
                <a:gd name="connsiteX7" fmla="*/ 756285 w 1512570"/>
                <a:gd name="connsiteY7" fmla="*/ 1512570 h 1512570"/>
                <a:gd name="connsiteX8" fmla="*/ 0 w 1512570"/>
                <a:gd name="connsiteY8" fmla="*/ 756285 h 151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12570" h="1512570">
                  <a:moveTo>
                    <a:pt x="0" y="756285"/>
                  </a:moveTo>
                  <a:cubicBezTo>
                    <a:pt x="0" y="338600"/>
                    <a:pt x="338600" y="0"/>
                    <a:pt x="756285" y="0"/>
                  </a:cubicBezTo>
                  <a:cubicBezTo>
                    <a:pt x="1173970" y="0"/>
                    <a:pt x="1512570" y="338600"/>
                    <a:pt x="1512570" y="756285"/>
                  </a:cubicBezTo>
                  <a:lnTo>
                    <a:pt x="1509874" y="809675"/>
                  </a:lnTo>
                  <a:lnTo>
                    <a:pt x="1442713" y="819925"/>
                  </a:lnTo>
                  <a:cubicBezTo>
                    <a:pt x="1130110" y="883893"/>
                    <a:pt x="883893" y="1130110"/>
                    <a:pt x="819925" y="1442713"/>
                  </a:cubicBezTo>
                  <a:lnTo>
                    <a:pt x="809675" y="1509874"/>
                  </a:lnTo>
                  <a:lnTo>
                    <a:pt x="756285" y="1512570"/>
                  </a:lnTo>
                  <a:cubicBezTo>
                    <a:pt x="338600" y="1512570"/>
                    <a:pt x="0" y="1173970"/>
                    <a:pt x="0" y="756285"/>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 name="フリーフォーム: 図形 9">
              <a:extLst>
                <a:ext uri="{FF2B5EF4-FFF2-40B4-BE49-F238E27FC236}">
                  <a16:creationId xmlns:a16="http://schemas.microsoft.com/office/drawing/2014/main" id="{ADA12730-9CFD-1B2D-5551-D977C3FA27E4}"/>
                </a:ext>
              </a:extLst>
            </p:cNvPr>
            <p:cNvSpPr/>
            <p:nvPr/>
          </p:nvSpPr>
          <p:spPr>
            <a:xfrm rot="5400000">
              <a:off x="-750815" y="747079"/>
              <a:ext cx="1512570" cy="1512570"/>
            </a:xfrm>
            <a:custGeom>
              <a:avLst/>
              <a:gdLst>
                <a:gd name="connsiteX0" fmla="*/ 0 w 1512570"/>
                <a:gd name="connsiteY0" fmla="*/ 756285 h 1512570"/>
                <a:gd name="connsiteX1" fmla="*/ 2696 w 1512570"/>
                <a:gd name="connsiteY1" fmla="*/ 702895 h 1512570"/>
                <a:gd name="connsiteX2" fmla="*/ 69857 w 1512570"/>
                <a:gd name="connsiteY2" fmla="*/ 692645 h 1512570"/>
                <a:gd name="connsiteX3" fmla="*/ 692645 w 1512570"/>
                <a:gd name="connsiteY3" fmla="*/ 69857 h 1512570"/>
                <a:gd name="connsiteX4" fmla="*/ 702895 w 1512570"/>
                <a:gd name="connsiteY4" fmla="*/ 2696 h 1512570"/>
                <a:gd name="connsiteX5" fmla="*/ 756285 w 1512570"/>
                <a:gd name="connsiteY5" fmla="*/ 0 h 1512570"/>
                <a:gd name="connsiteX6" fmla="*/ 1512570 w 1512570"/>
                <a:gd name="connsiteY6" fmla="*/ 756285 h 1512570"/>
                <a:gd name="connsiteX7" fmla="*/ 756285 w 1512570"/>
                <a:gd name="connsiteY7" fmla="*/ 1512570 h 1512570"/>
                <a:gd name="connsiteX8" fmla="*/ 0 w 1512570"/>
                <a:gd name="connsiteY8" fmla="*/ 756285 h 151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12570" h="1512570">
                  <a:moveTo>
                    <a:pt x="0" y="756285"/>
                  </a:moveTo>
                  <a:lnTo>
                    <a:pt x="2696" y="702895"/>
                  </a:lnTo>
                  <a:lnTo>
                    <a:pt x="69857" y="692645"/>
                  </a:lnTo>
                  <a:cubicBezTo>
                    <a:pt x="382460" y="628677"/>
                    <a:pt x="628677" y="382460"/>
                    <a:pt x="692645" y="69857"/>
                  </a:cubicBezTo>
                  <a:lnTo>
                    <a:pt x="702895" y="2696"/>
                  </a:lnTo>
                  <a:lnTo>
                    <a:pt x="756285" y="0"/>
                  </a:lnTo>
                  <a:cubicBezTo>
                    <a:pt x="1173970" y="0"/>
                    <a:pt x="1512570" y="338600"/>
                    <a:pt x="1512570" y="756285"/>
                  </a:cubicBezTo>
                  <a:cubicBezTo>
                    <a:pt x="1512570" y="1173970"/>
                    <a:pt x="1173970" y="1512570"/>
                    <a:pt x="756285" y="1512570"/>
                  </a:cubicBezTo>
                  <a:cubicBezTo>
                    <a:pt x="338600" y="1512570"/>
                    <a:pt x="0" y="1173970"/>
                    <a:pt x="0" y="756285"/>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12" name="グループ化 11">
            <a:extLst>
              <a:ext uri="{FF2B5EF4-FFF2-40B4-BE49-F238E27FC236}">
                <a16:creationId xmlns:a16="http://schemas.microsoft.com/office/drawing/2014/main" id="{48510D03-5B66-E4E2-860A-98019AF61C50}"/>
              </a:ext>
            </a:extLst>
          </p:cNvPr>
          <p:cNvGrpSpPr/>
          <p:nvPr/>
        </p:nvGrpSpPr>
        <p:grpSpPr>
          <a:xfrm>
            <a:off x="6591123" y="936820"/>
            <a:ext cx="2632888" cy="2521992"/>
            <a:chOff x="-4254499" y="423863"/>
            <a:chExt cx="3505199" cy="3357562"/>
          </a:xfrm>
          <a:solidFill>
            <a:schemeClr val="bg1"/>
          </a:solidFill>
        </p:grpSpPr>
        <p:sp>
          <p:nvSpPr>
            <p:cNvPr id="13" name="フリーフォーム: 図形 12">
              <a:extLst>
                <a:ext uri="{FF2B5EF4-FFF2-40B4-BE49-F238E27FC236}">
                  <a16:creationId xmlns:a16="http://schemas.microsoft.com/office/drawing/2014/main" id="{D02A5043-E0B9-8035-796E-13BDF5FAE466}"/>
                </a:ext>
              </a:extLst>
            </p:cNvPr>
            <p:cNvSpPr/>
            <p:nvPr/>
          </p:nvSpPr>
          <p:spPr>
            <a:xfrm>
              <a:off x="-3321049" y="423863"/>
              <a:ext cx="1609077" cy="1638300"/>
            </a:xfrm>
            <a:custGeom>
              <a:avLst/>
              <a:gdLst>
                <a:gd name="connsiteX0" fmla="*/ 819150 w 1609077"/>
                <a:gd name="connsiteY0" fmla="*/ 0 h 1638300"/>
                <a:gd name="connsiteX1" fmla="*/ 1573927 w 1609077"/>
                <a:gd name="connsiteY1" fmla="*/ 500300 h 1638300"/>
                <a:gd name="connsiteX2" fmla="*/ 1609077 w 1609077"/>
                <a:gd name="connsiteY2" fmla="*/ 613534 h 1638300"/>
                <a:gd name="connsiteX3" fmla="*/ 1574367 w 1609077"/>
                <a:gd name="connsiteY3" fmla="*/ 618831 h 1638300"/>
                <a:gd name="connsiteX4" fmla="*/ 887094 w 1609077"/>
                <a:gd name="connsiteY4" fmla="*/ 1462087 h 1638300"/>
                <a:gd name="connsiteX5" fmla="*/ 891538 w 1609077"/>
                <a:gd name="connsiteY5" fmla="*/ 1550093 h 1638300"/>
                <a:gd name="connsiteX6" fmla="*/ 904322 w 1609077"/>
                <a:gd name="connsiteY6" fmla="*/ 1633854 h 1638300"/>
                <a:gd name="connsiteX7" fmla="*/ 902903 w 1609077"/>
                <a:gd name="connsiteY7" fmla="*/ 1634071 h 1638300"/>
                <a:gd name="connsiteX8" fmla="*/ 819150 w 1609077"/>
                <a:gd name="connsiteY8" fmla="*/ 1638300 h 1638300"/>
                <a:gd name="connsiteX9" fmla="*/ 0 w 1609077"/>
                <a:gd name="connsiteY9" fmla="*/ 819150 h 1638300"/>
                <a:gd name="connsiteX10" fmla="*/ 819150 w 1609077"/>
                <a:gd name="connsiteY10" fmla="*/ 0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09077" h="1638300">
                  <a:moveTo>
                    <a:pt x="819150" y="0"/>
                  </a:moveTo>
                  <a:cubicBezTo>
                    <a:pt x="1158453" y="0"/>
                    <a:pt x="1449573" y="206295"/>
                    <a:pt x="1573927" y="500300"/>
                  </a:cubicBezTo>
                  <a:lnTo>
                    <a:pt x="1609077" y="613534"/>
                  </a:lnTo>
                  <a:lnTo>
                    <a:pt x="1574367" y="618831"/>
                  </a:lnTo>
                  <a:cubicBezTo>
                    <a:pt x="1182142" y="699092"/>
                    <a:pt x="887094" y="1046134"/>
                    <a:pt x="887094" y="1462087"/>
                  </a:cubicBezTo>
                  <a:cubicBezTo>
                    <a:pt x="887094" y="1491798"/>
                    <a:pt x="888600" y="1521157"/>
                    <a:pt x="891538" y="1550093"/>
                  </a:cubicBezTo>
                  <a:lnTo>
                    <a:pt x="904322" y="1633854"/>
                  </a:lnTo>
                  <a:lnTo>
                    <a:pt x="902903" y="1634071"/>
                  </a:lnTo>
                  <a:cubicBezTo>
                    <a:pt x="875366" y="1636867"/>
                    <a:pt x="847425" y="1638300"/>
                    <a:pt x="819150" y="1638300"/>
                  </a:cubicBezTo>
                  <a:cubicBezTo>
                    <a:pt x="366746" y="1638300"/>
                    <a:pt x="0" y="1271554"/>
                    <a:pt x="0" y="819150"/>
                  </a:cubicBezTo>
                  <a:cubicBezTo>
                    <a:pt x="0" y="366746"/>
                    <a:pt x="366746" y="0"/>
                    <a:pt x="819150"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 name="フリーフォーム: 図形 13">
              <a:extLst>
                <a:ext uri="{FF2B5EF4-FFF2-40B4-BE49-F238E27FC236}">
                  <a16:creationId xmlns:a16="http://schemas.microsoft.com/office/drawing/2014/main" id="{9EC79F4C-2957-BE0B-B593-F9FE99A92D9A}"/>
                </a:ext>
              </a:extLst>
            </p:cNvPr>
            <p:cNvSpPr/>
            <p:nvPr/>
          </p:nvSpPr>
          <p:spPr>
            <a:xfrm>
              <a:off x="-4254499" y="1066800"/>
              <a:ext cx="1609077" cy="1638300"/>
            </a:xfrm>
            <a:custGeom>
              <a:avLst/>
              <a:gdLst>
                <a:gd name="connsiteX0" fmla="*/ 819150 w 1609077"/>
                <a:gd name="connsiteY0" fmla="*/ 0 h 1638300"/>
                <a:gd name="connsiteX1" fmla="*/ 902903 w 1609077"/>
                <a:gd name="connsiteY1" fmla="*/ 4229 h 1638300"/>
                <a:gd name="connsiteX2" fmla="*/ 904322 w 1609077"/>
                <a:gd name="connsiteY2" fmla="*/ 4446 h 1638300"/>
                <a:gd name="connsiteX3" fmla="*/ 891538 w 1609077"/>
                <a:gd name="connsiteY3" fmla="*/ 88207 h 1638300"/>
                <a:gd name="connsiteX4" fmla="*/ 887094 w 1609077"/>
                <a:gd name="connsiteY4" fmla="*/ 176213 h 1638300"/>
                <a:gd name="connsiteX5" fmla="*/ 1574367 w 1609077"/>
                <a:gd name="connsiteY5" fmla="*/ 1019469 h 1638300"/>
                <a:gd name="connsiteX6" fmla="*/ 1609077 w 1609077"/>
                <a:gd name="connsiteY6" fmla="*/ 1024766 h 1638300"/>
                <a:gd name="connsiteX7" fmla="*/ 1573927 w 1609077"/>
                <a:gd name="connsiteY7" fmla="*/ 1138000 h 1638300"/>
                <a:gd name="connsiteX8" fmla="*/ 819150 w 1609077"/>
                <a:gd name="connsiteY8" fmla="*/ 1638300 h 1638300"/>
                <a:gd name="connsiteX9" fmla="*/ 0 w 1609077"/>
                <a:gd name="connsiteY9" fmla="*/ 819150 h 1638300"/>
                <a:gd name="connsiteX10" fmla="*/ 819150 w 1609077"/>
                <a:gd name="connsiteY10" fmla="*/ 0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09077" h="1638300">
                  <a:moveTo>
                    <a:pt x="819150" y="0"/>
                  </a:moveTo>
                  <a:cubicBezTo>
                    <a:pt x="847425" y="0"/>
                    <a:pt x="875366" y="1433"/>
                    <a:pt x="902903" y="4229"/>
                  </a:cubicBezTo>
                  <a:lnTo>
                    <a:pt x="904322" y="4446"/>
                  </a:lnTo>
                  <a:lnTo>
                    <a:pt x="891538" y="88207"/>
                  </a:lnTo>
                  <a:cubicBezTo>
                    <a:pt x="888600" y="117143"/>
                    <a:pt x="887094" y="146502"/>
                    <a:pt x="887094" y="176213"/>
                  </a:cubicBezTo>
                  <a:cubicBezTo>
                    <a:pt x="887094" y="592166"/>
                    <a:pt x="1182142" y="939208"/>
                    <a:pt x="1574367" y="1019469"/>
                  </a:cubicBezTo>
                  <a:lnTo>
                    <a:pt x="1609077" y="1024766"/>
                  </a:lnTo>
                  <a:lnTo>
                    <a:pt x="1573927" y="1138000"/>
                  </a:lnTo>
                  <a:cubicBezTo>
                    <a:pt x="1449574" y="1432006"/>
                    <a:pt x="1158453" y="1638300"/>
                    <a:pt x="819150" y="1638300"/>
                  </a:cubicBezTo>
                  <a:cubicBezTo>
                    <a:pt x="366746" y="1638300"/>
                    <a:pt x="0" y="1271554"/>
                    <a:pt x="0" y="819150"/>
                  </a:cubicBezTo>
                  <a:cubicBezTo>
                    <a:pt x="0" y="366746"/>
                    <a:pt x="366746" y="0"/>
                    <a:pt x="819150"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 name="フリーフォーム: 図形 14">
              <a:extLst>
                <a:ext uri="{FF2B5EF4-FFF2-40B4-BE49-F238E27FC236}">
                  <a16:creationId xmlns:a16="http://schemas.microsoft.com/office/drawing/2014/main" id="{70AF20FE-E693-7445-E7C3-D91E99BFC3D3}"/>
                </a:ext>
              </a:extLst>
            </p:cNvPr>
            <p:cNvSpPr/>
            <p:nvPr/>
          </p:nvSpPr>
          <p:spPr>
            <a:xfrm>
              <a:off x="-2387600" y="1066801"/>
              <a:ext cx="1638300" cy="1521777"/>
            </a:xfrm>
            <a:custGeom>
              <a:avLst/>
              <a:gdLst>
                <a:gd name="connsiteX0" fmla="*/ 819150 w 1638300"/>
                <a:gd name="connsiteY0" fmla="*/ 0 h 1521777"/>
                <a:gd name="connsiteX1" fmla="*/ 1638300 w 1638300"/>
                <a:gd name="connsiteY1" fmla="*/ 819150 h 1521777"/>
                <a:gd name="connsiteX2" fmla="*/ 1277145 w 1638300"/>
                <a:gd name="connsiteY2" fmla="*/ 1498402 h 1521777"/>
                <a:gd name="connsiteX3" fmla="*/ 1234080 w 1638300"/>
                <a:gd name="connsiteY3" fmla="*/ 1521777 h 1521777"/>
                <a:gd name="connsiteX4" fmla="*/ 1175704 w 1638300"/>
                <a:gd name="connsiteY4" fmla="*/ 1414226 h 1521777"/>
                <a:gd name="connsiteX5" fmla="*/ 461962 w 1638300"/>
                <a:gd name="connsiteY5" fmla="*/ 1034732 h 1521777"/>
                <a:gd name="connsiteX6" fmla="*/ 126922 w 1638300"/>
                <a:gd name="connsiteY6" fmla="*/ 1102374 h 1521777"/>
                <a:gd name="connsiteX7" fmla="*/ 63861 w 1638300"/>
                <a:gd name="connsiteY7" fmla="*/ 1136602 h 1521777"/>
                <a:gd name="connsiteX8" fmla="*/ 36828 w 1638300"/>
                <a:gd name="connsiteY8" fmla="*/ 1062740 h 1521777"/>
                <a:gd name="connsiteX9" fmla="*/ 0 w 1638300"/>
                <a:gd name="connsiteY9" fmla="*/ 819150 h 1521777"/>
                <a:gd name="connsiteX10" fmla="*/ 819150 w 1638300"/>
                <a:gd name="connsiteY10" fmla="*/ 0 h 152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300" h="1521777">
                  <a:moveTo>
                    <a:pt x="819150" y="0"/>
                  </a:moveTo>
                  <a:cubicBezTo>
                    <a:pt x="1271554" y="0"/>
                    <a:pt x="1638300" y="366746"/>
                    <a:pt x="1638300" y="819150"/>
                  </a:cubicBezTo>
                  <a:cubicBezTo>
                    <a:pt x="1638300" y="1101903"/>
                    <a:pt x="1495040" y="1351195"/>
                    <a:pt x="1277145" y="1498402"/>
                  </a:cubicBezTo>
                  <a:lnTo>
                    <a:pt x="1234080" y="1521777"/>
                  </a:lnTo>
                  <a:lnTo>
                    <a:pt x="1175704" y="1414226"/>
                  </a:lnTo>
                  <a:cubicBezTo>
                    <a:pt x="1021022" y="1185267"/>
                    <a:pt x="759071" y="1034732"/>
                    <a:pt x="461962" y="1034732"/>
                  </a:cubicBezTo>
                  <a:cubicBezTo>
                    <a:pt x="343118" y="1034732"/>
                    <a:pt x="229900" y="1058818"/>
                    <a:pt x="126922" y="1102374"/>
                  </a:cubicBezTo>
                  <a:lnTo>
                    <a:pt x="63861" y="1136602"/>
                  </a:lnTo>
                  <a:lnTo>
                    <a:pt x="36828" y="1062740"/>
                  </a:lnTo>
                  <a:cubicBezTo>
                    <a:pt x="12894" y="985790"/>
                    <a:pt x="0" y="903976"/>
                    <a:pt x="0" y="819150"/>
                  </a:cubicBezTo>
                  <a:cubicBezTo>
                    <a:pt x="0" y="366746"/>
                    <a:pt x="366746" y="0"/>
                    <a:pt x="819150"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 name="フリーフォーム: 図形 15">
              <a:extLst>
                <a:ext uri="{FF2B5EF4-FFF2-40B4-BE49-F238E27FC236}">
                  <a16:creationId xmlns:a16="http://schemas.microsoft.com/office/drawing/2014/main" id="{81AC39F2-F85F-8184-8009-AC0C3D8CD18B}"/>
                </a:ext>
              </a:extLst>
            </p:cNvPr>
            <p:cNvSpPr/>
            <p:nvPr/>
          </p:nvSpPr>
          <p:spPr>
            <a:xfrm>
              <a:off x="-3902075" y="2259649"/>
              <a:ext cx="1638300" cy="1521776"/>
            </a:xfrm>
            <a:custGeom>
              <a:avLst/>
              <a:gdLst>
                <a:gd name="connsiteX0" fmla="*/ 1234080 w 1638300"/>
                <a:gd name="connsiteY0" fmla="*/ 0 h 1521776"/>
                <a:gd name="connsiteX1" fmla="*/ 1277145 w 1638300"/>
                <a:gd name="connsiteY1" fmla="*/ 23374 h 1521776"/>
                <a:gd name="connsiteX2" fmla="*/ 1638300 w 1638300"/>
                <a:gd name="connsiteY2" fmla="*/ 702626 h 1521776"/>
                <a:gd name="connsiteX3" fmla="*/ 819150 w 1638300"/>
                <a:gd name="connsiteY3" fmla="*/ 1521776 h 1521776"/>
                <a:gd name="connsiteX4" fmla="*/ 0 w 1638300"/>
                <a:gd name="connsiteY4" fmla="*/ 702626 h 1521776"/>
                <a:gd name="connsiteX5" fmla="*/ 36828 w 1638300"/>
                <a:gd name="connsiteY5" fmla="*/ 459036 h 1521776"/>
                <a:gd name="connsiteX6" fmla="*/ 63861 w 1638300"/>
                <a:gd name="connsiteY6" fmla="*/ 385174 h 1521776"/>
                <a:gd name="connsiteX7" fmla="*/ 126922 w 1638300"/>
                <a:gd name="connsiteY7" fmla="*/ 419403 h 1521776"/>
                <a:gd name="connsiteX8" fmla="*/ 461962 w 1638300"/>
                <a:gd name="connsiteY8" fmla="*/ 487044 h 1521776"/>
                <a:gd name="connsiteX9" fmla="*/ 1175704 w 1638300"/>
                <a:gd name="connsiteY9" fmla="*/ 107551 h 1521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8300" h="1521776">
                  <a:moveTo>
                    <a:pt x="1234080" y="0"/>
                  </a:moveTo>
                  <a:lnTo>
                    <a:pt x="1277145" y="23374"/>
                  </a:lnTo>
                  <a:cubicBezTo>
                    <a:pt x="1495040" y="170581"/>
                    <a:pt x="1638300" y="419874"/>
                    <a:pt x="1638300" y="702626"/>
                  </a:cubicBezTo>
                  <a:cubicBezTo>
                    <a:pt x="1638300" y="1155030"/>
                    <a:pt x="1271554" y="1521776"/>
                    <a:pt x="819150" y="1521776"/>
                  </a:cubicBezTo>
                  <a:cubicBezTo>
                    <a:pt x="366746" y="1521776"/>
                    <a:pt x="0" y="1155030"/>
                    <a:pt x="0" y="702626"/>
                  </a:cubicBezTo>
                  <a:cubicBezTo>
                    <a:pt x="0" y="617800"/>
                    <a:pt x="12894" y="535986"/>
                    <a:pt x="36828" y="459036"/>
                  </a:cubicBezTo>
                  <a:lnTo>
                    <a:pt x="63861" y="385174"/>
                  </a:lnTo>
                  <a:lnTo>
                    <a:pt x="126922" y="419403"/>
                  </a:lnTo>
                  <a:cubicBezTo>
                    <a:pt x="229900" y="462959"/>
                    <a:pt x="343118" y="487044"/>
                    <a:pt x="461962" y="487044"/>
                  </a:cubicBezTo>
                  <a:cubicBezTo>
                    <a:pt x="759072" y="487044"/>
                    <a:pt x="1021022" y="336510"/>
                    <a:pt x="1175704" y="107551"/>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 name="フリーフォーム: 図形 16">
              <a:extLst>
                <a:ext uri="{FF2B5EF4-FFF2-40B4-BE49-F238E27FC236}">
                  <a16:creationId xmlns:a16="http://schemas.microsoft.com/office/drawing/2014/main" id="{D30DCFC7-7861-7726-7B5C-4BEB70410230}"/>
                </a:ext>
              </a:extLst>
            </p:cNvPr>
            <p:cNvSpPr/>
            <p:nvPr/>
          </p:nvSpPr>
          <p:spPr>
            <a:xfrm>
              <a:off x="-2473139" y="2143125"/>
              <a:ext cx="1371414" cy="1638300"/>
            </a:xfrm>
            <a:custGeom>
              <a:avLst/>
              <a:gdLst>
                <a:gd name="connsiteX0" fmla="*/ 552264 w 1371414"/>
                <a:gd name="connsiteY0" fmla="*/ 0 h 1638300"/>
                <a:gd name="connsiteX1" fmla="*/ 1371414 w 1371414"/>
                <a:gd name="connsiteY1" fmla="*/ 819150 h 1638300"/>
                <a:gd name="connsiteX2" fmla="*/ 552264 w 1371414"/>
                <a:gd name="connsiteY2" fmla="*/ 1638300 h 1638300"/>
                <a:gd name="connsiteX3" fmla="*/ 94270 w 1371414"/>
                <a:gd name="connsiteY3" fmla="*/ 1498402 h 1638300"/>
                <a:gd name="connsiteX4" fmla="*/ 0 w 1371414"/>
                <a:gd name="connsiteY4" fmla="*/ 1420622 h 1638300"/>
                <a:gd name="connsiteX5" fmla="*/ 99193 w 1371414"/>
                <a:gd name="connsiteY5" fmla="*/ 1300400 h 1638300"/>
                <a:gd name="connsiteX6" fmla="*/ 246194 w 1371414"/>
                <a:gd name="connsiteY6" fmla="*/ 819150 h 1638300"/>
                <a:gd name="connsiteX7" fmla="*/ 99193 w 1371414"/>
                <a:gd name="connsiteY7" fmla="*/ 337901 h 1638300"/>
                <a:gd name="connsiteX8" fmla="*/ 0 w 1371414"/>
                <a:gd name="connsiteY8" fmla="*/ 217678 h 1638300"/>
                <a:gd name="connsiteX9" fmla="*/ 94270 w 1371414"/>
                <a:gd name="connsiteY9" fmla="*/ 139898 h 1638300"/>
                <a:gd name="connsiteX10" fmla="*/ 552264 w 1371414"/>
                <a:gd name="connsiteY10" fmla="*/ 0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1414" h="1638300">
                  <a:moveTo>
                    <a:pt x="552264" y="0"/>
                  </a:moveTo>
                  <a:cubicBezTo>
                    <a:pt x="1004668" y="0"/>
                    <a:pt x="1371414" y="366746"/>
                    <a:pt x="1371414" y="819150"/>
                  </a:cubicBezTo>
                  <a:cubicBezTo>
                    <a:pt x="1371414" y="1271554"/>
                    <a:pt x="1004668" y="1638300"/>
                    <a:pt x="552264" y="1638300"/>
                  </a:cubicBezTo>
                  <a:cubicBezTo>
                    <a:pt x="382613" y="1638300"/>
                    <a:pt x="225007" y="1586726"/>
                    <a:pt x="94270" y="1498402"/>
                  </a:cubicBezTo>
                  <a:lnTo>
                    <a:pt x="0" y="1420622"/>
                  </a:lnTo>
                  <a:lnTo>
                    <a:pt x="99193" y="1300400"/>
                  </a:lnTo>
                  <a:cubicBezTo>
                    <a:pt x="192002" y="1163024"/>
                    <a:pt x="246194" y="997416"/>
                    <a:pt x="246194" y="819150"/>
                  </a:cubicBezTo>
                  <a:cubicBezTo>
                    <a:pt x="246194" y="640885"/>
                    <a:pt x="192002" y="475276"/>
                    <a:pt x="99193" y="337901"/>
                  </a:cubicBezTo>
                  <a:lnTo>
                    <a:pt x="0" y="217678"/>
                  </a:lnTo>
                  <a:lnTo>
                    <a:pt x="94270" y="139898"/>
                  </a:lnTo>
                  <a:cubicBezTo>
                    <a:pt x="225007" y="51574"/>
                    <a:pt x="382613" y="0"/>
                    <a:pt x="552264"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20" name="グループ化 19">
            <a:extLst>
              <a:ext uri="{FF2B5EF4-FFF2-40B4-BE49-F238E27FC236}">
                <a16:creationId xmlns:a16="http://schemas.microsoft.com/office/drawing/2014/main" id="{4A4187F9-9BF0-63CC-8F6E-06F38E3BA5C5}"/>
              </a:ext>
            </a:extLst>
          </p:cNvPr>
          <p:cNvGrpSpPr/>
          <p:nvPr/>
        </p:nvGrpSpPr>
        <p:grpSpPr>
          <a:xfrm>
            <a:off x="756911" y="3727563"/>
            <a:ext cx="2510992" cy="2692288"/>
            <a:chOff x="9572908" y="7844517"/>
            <a:chExt cx="3864364" cy="4143375"/>
          </a:xfrm>
          <a:solidFill>
            <a:schemeClr val="bg1"/>
          </a:solidFill>
        </p:grpSpPr>
        <p:sp>
          <p:nvSpPr>
            <p:cNvPr id="21" name="フリーフォーム: 図形 20">
              <a:extLst>
                <a:ext uri="{FF2B5EF4-FFF2-40B4-BE49-F238E27FC236}">
                  <a16:creationId xmlns:a16="http://schemas.microsoft.com/office/drawing/2014/main" id="{0CFC3CE4-602F-5F59-636C-E17E99BAEC35}"/>
                </a:ext>
              </a:extLst>
            </p:cNvPr>
            <p:cNvSpPr/>
            <p:nvPr/>
          </p:nvSpPr>
          <p:spPr>
            <a:xfrm>
              <a:off x="10600216" y="7844517"/>
              <a:ext cx="1741925" cy="1809750"/>
            </a:xfrm>
            <a:custGeom>
              <a:avLst/>
              <a:gdLst>
                <a:gd name="connsiteX0" fmla="*/ 904875 w 1741925"/>
                <a:gd name="connsiteY0" fmla="*/ 0 h 1809750"/>
                <a:gd name="connsiteX1" fmla="*/ 1738641 w 1741925"/>
                <a:gd name="connsiteY1" fmla="*/ 552657 h 1809750"/>
                <a:gd name="connsiteX2" fmla="*/ 1741925 w 1741925"/>
                <a:gd name="connsiteY2" fmla="*/ 563238 h 1809750"/>
                <a:gd name="connsiteX3" fmla="*/ 1708140 w 1741925"/>
                <a:gd name="connsiteY3" fmla="*/ 569133 h 1809750"/>
                <a:gd name="connsiteX4" fmla="*/ 1444381 w 1741925"/>
                <a:gd name="connsiteY4" fmla="*/ 672514 h 1809750"/>
                <a:gd name="connsiteX5" fmla="*/ 1021251 w 1741925"/>
                <a:gd name="connsiteY5" fmla="*/ 1785290 h 1809750"/>
                <a:gd name="connsiteX6" fmla="*/ 1027199 w 1741925"/>
                <a:gd name="connsiteY6" fmla="*/ 1800529 h 1809750"/>
                <a:gd name="connsiteX7" fmla="*/ 997394 w 1741925"/>
                <a:gd name="connsiteY7" fmla="*/ 1805078 h 1809750"/>
                <a:gd name="connsiteX8" fmla="*/ 904875 w 1741925"/>
                <a:gd name="connsiteY8" fmla="*/ 1809750 h 1809750"/>
                <a:gd name="connsiteX9" fmla="*/ 0 w 1741925"/>
                <a:gd name="connsiteY9" fmla="*/ 904875 h 1809750"/>
                <a:gd name="connsiteX10" fmla="*/ 904875 w 1741925"/>
                <a:gd name="connsiteY10" fmla="*/ 0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1925" h="1809750">
                  <a:moveTo>
                    <a:pt x="904875" y="0"/>
                  </a:moveTo>
                  <a:cubicBezTo>
                    <a:pt x="1279687" y="0"/>
                    <a:pt x="1601273" y="227884"/>
                    <a:pt x="1738641" y="552657"/>
                  </a:cubicBezTo>
                  <a:lnTo>
                    <a:pt x="1741925" y="563238"/>
                  </a:lnTo>
                  <a:lnTo>
                    <a:pt x="1708140" y="569133"/>
                  </a:lnTo>
                  <a:cubicBezTo>
                    <a:pt x="1617746" y="589542"/>
                    <a:pt x="1528856" y="623742"/>
                    <a:pt x="1444381" y="672514"/>
                  </a:cubicBezTo>
                  <a:cubicBezTo>
                    <a:pt x="1050162" y="900116"/>
                    <a:pt x="882699" y="1369642"/>
                    <a:pt x="1021251" y="1785290"/>
                  </a:cubicBezTo>
                  <a:lnTo>
                    <a:pt x="1027199" y="1800529"/>
                  </a:lnTo>
                  <a:lnTo>
                    <a:pt x="997394" y="1805078"/>
                  </a:lnTo>
                  <a:cubicBezTo>
                    <a:pt x="966974" y="1808167"/>
                    <a:pt x="936110" y="1809750"/>
                    <a:pt x="904875" y="1809750"/>
                  </a:cubicBezTo>
                  <a:cubicBezTo>
                    <a:pt x="405126" y="1809750"/>
                    <a:pt x="0" y="1404624"/>
                    <a:pt x="0" y="904875"/>
                  </a:cubicBezTo>
                  <a:cubicBezTo>
                    <a:pt x="0" y="405126"/>
                    <a:pt x="405126" y="0"/>
                    <a:pt x="904875"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2" name="フリーフォーム: 図形 21">
              <a:extLst>
                <a:ext uri="{FF2B5EF4-FFF2-40B4-BE49-F238E27FC236}">
                  <a16:creationId xmlns:a16="http://schemas.microsoft.com/office/drawing/2014/main" id="{D68C43F6-A59F-91E1-8C6F-17598BDB134B}"/>
                </a:ext>
              </a:extLst>
            </p:cNvPr>
            <p:cNvSpPr/>
            <p:nvPr/>
          </p:nvSpPr>
          <p:spPr>
            <a:xfrm>
              <a:off x="10668041" y="10178142"/>
              <a:ext cx="1741925" cy="1809750"/>
            </a:xfrm>
            <a:custGeom>
              <a:avLst/>
              <a:gdLst>
                <a:gd name="connsiteX0" fmla="*/ 837050 w 1741925"/>
                <a:gd name="connsiteY0" fmla="*/ 0 h 1809750"/>
                <a:gd name="connsiteX1" fmla="*/ 1741925 w 1741925"/>
                <a:gd name="connsiteY1" fmla="*/ 904875 h 1809750"/>
                <a:gd name="connsiteX2" fmla="*/ 837050 w 1741925"/>
                <a:gd name="connsiteY2" fmla="*/ 1809750 h 1809750"/>
                <a:gd name="connsiteX3" fmla="*/ 3285 w 1741925"/>
                <a:gd name="connsiteY3" fmla="*/ 1257093 h 1809750"/>
                <a:gd name="connsiteX4" fmla="*/ 0 w 1741925"/>
                <a:gd name="connsiteY4" fmla="*/ 1246512 h 1809750"/>
                <a:gd name="connsiteX5" fmla="*/ 33786 w 1741925"/>
                <a:gd name="connsiteY5" fmla="*/ 1240617 h 1809750"/>
                <a:gd name="connsiteX6" fmla="*/ 297545 w 1741925"/>
                <a:gd name="connsiteY6" fmla="*/ 1137236 h 1809750"/>
                <a:gd name="connsiteX7" fmla="*/ 720675 w 1741925"/>
                <a:gd name="connsiteY7" fmla="*/ 24459 h 1809750"/>
                <a:gd name="connsiteX8" fmla="*/ 714727 w 1741925"/>
                <a:gd name="connsiteY8" fmla="*/ 9221 h 1809750"/>
                <a:gd name="connsiteX9" fmla="*/ 744532 w 1741925"/>
                <a:gd name="connsiteY9" fmla="*/ 4672 h 1809750"/>
                <a:gd name="connsiteX10" fmla="*/ 837050 w 1741925"/>
                <a:gd name="connsiteY10" fmla="*/ 0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1925" h="1809750">
                  <a:moveTo>
                    <a:pt x="837050" y="0"/>
                  </a:moveTo>
                  <a:cubicBezTo>
                    <a:pt x="1336799" y="0"/>
                    <a:pt x="1741925" y="405126"/>
                    <a:pt x="1741925" y="904875"/>
                  </a:cubicBezTo>
                  <a:cubicBezTo>
                    <a:pt x="1741925" y="1404624"/>
                    <a:pt x="1336799" y="1809750"/>
                    <a:pt x="837050" y="1809750"/>
                  </a:cubicBezTo>
                  <a:cubicBezTo>
                    <a:pt x="462239" y="1809750"/>
                    <a:pt x="140652" y="1581867"/>
                    <a:pt x="3285" y="1257093"/>
                  </a:cubicBezTo>
                  <a:lnTo>
                    <a:pt x="0" y="1246512"/>
                  </a:lnTo>
                  <a:lnTo>
                    <a:pt x="33786" y="1240617"/>
                  </a:lnTo>
                  <a:cubicBezTo>
                    <a:pt x="124180" y="1220208"/>
                    <a:pt x="213069" y="1186008"/>
                    <a:pt x="297545" y="1137236"/>
                  </a:cubicBezTo>
                  <a:cubicBezTo>
                    <a:pt x="691764" y="909634"/>
                    <a:pt x="859227" y="440108"/>
                    <a:pt x="720675" y="24459"/>
                  </a:cubicBezTo>
                  <a:lnTo>
                    <a:pt x="714727" y="9221"/>
                  </a:lnTo>
                  <a:lnTo>
                    <a:pt x="744532" y="4672"/>
                  </a:lnTo>
                  <a:cubicBezTo>
                    <a:pt x="774951" y="1583"/>
                    <a:pt x="805816" y="0"/>
                    <a:pt x="837050"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3" name="フリーフォーム: 図形 22">
              <a:extLst>
                <a:ext uri="{FF2B5EF4-FFF2-40B4-BE49-F238E27FC236}">
                  <a16:creationId xmlns:a16="http://schemas.microsoft.com/office/drawing/2014/main" id="{06DACBEB-169A-2525-A172-2AE9427D3C08}"/>
                </a:ext>
              </a:extLst>
            </p:cNvPr>
            <p:cNvSpPr/>
            <p:nvPr/>
          </p:nvSpPr>
          <p:spPr>
            <a:xfrm rot="3600000">
              <a:off x="11627660" y="8398554"/>
              <a:ext cx="1741926" cy="1809750"/>
            </a:xfrm>
            <a:custGeom>
              <a:avLst/>
              <a:gdLst>
                <a:gd name="connsiteX0" fmla="*/ 154538 w 1741926"/>
                <a:gd name="connsiteY0" fmla="*/ 398951 h 1809750"/>
                <a:gd name="connsiteX1" fmla="*/ 904875 w 1741926"/>
                <a:gd name="connsiteY1" fmla="*/ 0 h 1809750"/>
                <a:gd name="connsiteX2" fmla="*/ 1738641 w 1741926"/>
                <a:gd name="connsiteY2" fmla="*/ 552657 h 1809750"/>
                <a:gd name="connsiteX3" fmla="*/ 1741926 w 1741926"/>
                <a:gd name="connsiteY3" fmla="*/ 563239 h 1809750"/>
                <a:gd name="connsiteX4" fmla="*/ 1708140 w 1741926"/>
                <a:gd name="connsiteY4" fmla="*/ 569133 h 1809750"/>
                <a:gd name="connsiteX5" fmla="*/ 1444382 w 1741926"/>
                <a:gd name="connsiteY5" fmla="*/ 672514 h 1809750"/>
                <a:gd name="connsiteX6" fmla="*/ 1021251 w 1741926"/>
                <a:gd name="connsiteY6" fmla="*/ 1785291 h 1809750"/>
                <a:gd name="connsiteX7" fmla="*/ 1026734 w 1741926"/>
                <a:gd name="connsiteY7" fmla="*/ 1797465 h 1809750"/>
                <a:gd name="connsiteX8" fmla="*/ 904875 w 1741926"/>
                <a:gd name="connsiteY8" fmla="*/ 1809750 h 1809750"/>
                <a:gd name="connsiteX9" fmla="*/ 0 w 1741926"/>
                <a:gd name="connsiteY9" fmla="*/ 904875 h 1809750"/>
                <a:gd name="connsiteX10" fmla="*/ 154538 w 1741926"/>
                <a:gd name="connsiteY10" fmla="*/ 398951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1926" h="1809750">
                  <a:moveTo>
                    <a:pt x="154538" y="398951"/>
                  </a:moveTo>
                  <a:cubicBezTo>
                    <a:pt x="317151" y="158253"/>
                    <a:pt x="592532" y="0"/>
                    <a:pt x="904875" y="0"/>
                  </a:cubicBezTo>
                  <a:cubicBezTo>
                    <a:pt x="1279687" y="0"/>
                    <a:pt x="1601273" y="227884"/>
                    <a:pt x="1738641" y="552657"/>
                  </a:cubicBezTo>
                  <a:lnTo>
                    <a:pt x="1741926" y="563239"/>
                  </a:lnTo>
                  <a:lnTo>
                    <a:pt x="1708140" y="569133"/>
                  </a:lnTo>
                  <a:cubicBezTo>
                    <a:pt x="1617747" y="589542"/>
                    <a:pt x="1528857" y="623742"/>
                    <a:pt x="1444382" y="672514"/>
                  </a:cubicBezTo>
                  <a:cubicBezTo>
                    <a:pt x="1050163" y="900117"/>
                    <a:pt x="882699" y="1369642"/>
                    <a:pt x="1021251" y="1785291"/>
                  </a:cubicBezTo>
                  <a:lnTo>
                    <a:pt x="1026734" y="1797465"/>
                  </a:lnTo>
                  <a:lnTo>
                    <a:pt x="904875" y="1809750"/>
                  </a:lnTo>
                  <a:cubicBezTo>
                    <a:pt x="405126" y="1809750"/>
                    <a:pt x="0" y="1404624"/>
                    <a:pt x="0" y="904875"/>
                  </a:cubicBezTo>
                  <a:cubicBezTo>
                    <a:pt x="0" y="717469"/>
                    <a:pt x="56971" y="543370"/>
                    <a:pt x="154538" y="398951"/>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4" name="フリーフォーム: 図形 23">
              <a:extLst>
                <a:ext uri="{FF2B5EF4-FFF2-40B4-BE49-F238E27FC236}">
                  <a16:creationId xmlns:a16="http://schemas.microsoft.com/office/drawing/2014/main" id="{D49D2942-492A-6D50-B984-70D7555AAC75}"/>
                </a:ext>
              </a:extLst>
            </p:cNvPr>
            <p:cNvSpPr/>
            <p:nvPr/>
          </p:nvSpPr>
          <p:spPr>
            <a:xfrm rot="3600000">
              <a:off x="9640594" y="9624104"/>
              <a:ext cx="1741926" cy="1809750"/>
            </a:xfrm>
            <a:custGeom>
              <a:avLst/>
              <a:gdLst>
                <a:gd name="connsiteX0" fmla="*/ 0 w 1741926"/>
                <a:gd name="connsiteY0" fmla="*/ 1246511 h 1809750"/>
                <a:gd name="connsiteX1" fmla="*/ 33786 w 1741926"/>
                <a:gd name="connsiteY1" fmla="*/ 1240617 h 1809750"/>
                <a:gd name="connsiteX2" fmla="*/ 297544 w 1741926"/>
                <a:gd name="connsiteY2" fmla="*/ 1137236 h 1809750"/>
                <a:gd name="connsiteX3" fmla="*/ 720675 w 1741926"/>
                <a:gd name="connsiteY3" fmla="*/ 24459 h 1809750"/>
                <a:gd name="connsiteX4" fmla="*/ 715192 w 1741926"/>
                <a:gd name="connsiteY4" fmla="*/ 12285 h 1809750"/>
                <a:gd name="connsiteX5" fmla="*/ 837050 w 1741926"/>
                <a:gd name="connsiteY5" fmla="*/ 0 h 1809750"/>
                <a:gd name="connsiteX6" fmla="*/ 1741926 w 1741926"/>
                <a:gd name="connsiteY6" fmla="*/ 904875 h 1809750"/>
                <a:gd name="connsiteX7" fmla="*/ 837052 w 1741926"/>
                <a:gd name="connsiteY7" fmla="*/ 1809750 h 1809750"/>
                <a:gd name="connsiteX8" fmla="*/ 3285 w 1741926"/>
                <a:gd name="connsiteY8" fmla="*/ 1257093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1926" h="1809750">
                  <a:moveTo>
                    <a:pt x="0" y="1246511"/>
                  </a:moveTo>
                  <a:lnTo>
                    <a:pt x="33786" y="1240617"/>
                  </a:lnTo>
                  <a:cubicBezTo>
                    <a:pt x="124179" y="1220208"/>
                    <a:pt x="213069" y="1186008"/>
                    <a:pt x="297544" y="1137236"/>
                  </a:cubicBezTo>
                  <a:cubicBezTo>
                    <a:pt x="691763" y="909633"/>
                    <a:pt x="859227" y="440108"/>
                    <a:pt x="720675" y="24459"/>
                  </a:cubicBezTo>
                  <a:lnTo>
                    <a:pt x="715192" y="12285"/>
                  </a:lnTo>
                  <a:lnTo>
                    <a:pt x="837050" y="0"/>
                  </a:lnTo>
                  <a:cubicBezTo>
                    <a:pt x="1336800" y="0"/>
                    <a:pt x="1741926" y="405126"/>
                    <a:pt x="1741926" y="904875"/>
                  </a:cubicBezTo>
                  <a:cubicBezTo>
                    <a:pt x="1741926" y="1404624"/>
                    <a:pt x="1336800" y="1809750"/>
                    <a:pt x="837052" y="1809750"/>
                  </a:cubicBezTo>
                  <a:cubicBezTo>
                    <a:pt x="462239" y="1809750"/>
                    <a:pt x="140653" y="1581867"/>
                    <a:pt x="3285" y="1257093"/>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5" name="フリーフォーム: 図形 24">
              <a:extLst>
                <a:ext uri="{FF2B5EF4-FFF2-40B4-BE49-F238E27FC236}">
                  <a16:creationId xmlns:a16="http://schemas.microsoft.com/office/drawing/2014/main" id="{0129F886-8DED-EF39-376E-CC957336DCDD}"/>
                </a:ext>
              </a:extLst>
            </p:cNvPr>
            <p:cNvSpPr/>
            <p:nvPr/>
          </p:nvSpPr>
          <p:spPr>
            <a:xfrm rot="7200000">
              <a:off x="11661158" y="9565606"/>
              <a:ext cx="1742478" cy="1809750"/>
            </a:xfrm>
            <a:custGeom>
              <a:avLst/>
              <a:gdLst>
                <a:gd name="connsiteX0" fmla="*/ 109213 w 1742478"/>
                <a:gd name="connsiteY0" fmla="*/ 1336192 h 1809750"/>
                <a:gd name="connsiteX1" fmla="*/ 0 w 1742478"/>
                <a:gd name="connsiteY1" fmla="*/ 904875 h 1809750"/>
                <a:gd name="connsiteX2" fmla="*/ 904876 w 1742478"/>
                <a:gd name="connsiteY2" fmla="*/ 0 h 1809750"/>
                <a:gd name="connsiteX3" fmla="*/ 1738640 w 1742478"/>
                <a:gd name="connsiteY3" fmla="*/ 552657 h 1809750"/>
                <a:gd name="connsiteX4" fmla="*/ 1742478 w 1742478"/>
                <a:gd name="connsiteY4" fmla="*/ 563142 h 1809750"/>
                <a:gd name="connsiteX5" fmla="*/ 1708139 w 1742478"/>
                <a:gd name="connsiteY5" fmla="*/ 569133 h 1809750"/>
                <a:gd name="connsiteX6" fmla="*/ 1444380 w 1742478"/>
                <a:gd name="connsiteY6" fmla="*/ 672514 h 1809750"/>
                <a:gd name="connsiteX7" fmla="*/ 1021250 w 1742478"/>
                <a:gd name="connsiteY7" fmla="*/ 1785291 h 1809750"/>
                <a:gd name="connsiteX8" fmla="*/ 1027198 w 1742478"/>
                <a:gd name="connsiteY8" fmla="*/ 1800529 h 1809750"/>
                <a:gd name="connsiteX9" fmla="*/ 997393 w 1742478"/>
                <a:gd name="connsiteY9" fmla="*/ 1805078 h 1809750"/>
                <a:gd name="connsiteX10" fmla="*/ 904875 w 1742478"/>
                <a:gd name="connsiteY10" fmla="*/ 1809750 h 1809750"/>
                <a:gd name="connsiteX11" fmla="*/ 109213 w 1742478"/>
                <a:gd name="connsiteY11" fmla="*/ 1336192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42478" h="1809750">
                  <a:moveTo>
                    <a:pt x="109213" y="1336192"/>
                  </a:moveTo>
                  <a:cubicBezTo>
                    <a:pt x="39563" y="1207977"/>
                    <a:pt x="0" y="1061047"/>
                    <a:pt x="0" y="904875"/>
                  </a:cubicBezTo>
                  <a:cubicBezTo>
                    <a:pt x="0" y="405126"/>
                    <a:pt x="405126" y="0"/>
                    <a:pt x="904876" y="0"/>
                  </a:cubicBezTo>
                  <a:cubicBezTo>
                    <a:pt x="1279687" y="0"/>
                    <a:pt x="1601273" y="227883"/>
                    <a:pt x="1738640" y="552657"/>
                  </a:cubicBezTo>
                  <a:lnTo>
                    <a:pt x="1742478" y="563142"/>
                  </a:lnTo>
                  <a:lnTo>
                    <a:pt x="1708139" y="569133"/>
                  </a:lnTo>
                  <a:cubicBezTo>
                    <a:pt x="1617746" y="589541"/>
                    <a:pt x="1528856" y="623742"/>
                    <a:pt x="1444380" y="672514"/>
                  </a:cubicBezTo>
                  <a:cubicBezTo>
                    <a:pt x="1050161" y="900116"/>
                    <a:pt x="882698" y="1369642"/>
                    <a:pt x="1021250" y="1785291"/>
                  </a:cubicBezTo>
                  <a:lnTo>
                    <a:pt x="1027198" y="1800529"/>
                  </a:lnTo>
                  <a:lnTo>
                    <a:pt x="997393" y="1805078"/>
                  </a:lnTo>
                  <a:cubicBezTo>
                    <a:pt x="966975" y="1808167"/>
                    <a:pt x="936110" y="1809749"/>
                    <a:pt x="904875" y="1809750"/>
                  </a:cubicBezTo>
                  <a:cubicBezTo>
                    <a:pt x="561298" y="1809749"/>
                    <a:pt x="262444" y="1618264"/>
                    <a:pt x="109213" y="1336192"/>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6" name="フリーフォーム: 図形 25">
              <a:extLst>
                <a:ext uri="{FF2B5EF4-FFF2-40B4-BE49-F238E27FC236}">
                  <a16:creationId xmlns:a16="http://schemas.microsoft.com/office/drawing/2014/main" id="{93FC4589-74FA-331A-DD59-0A50072FB9CC}"/>
                </a:ext>
              </a:extLst>
            </p:cNvPr>
            <p:cNvSpPr/>
            <p:nvPr/>
          </p:nvSpPr>
          <p:spPr>
            <a:xfrm rot="7200000">
              <a:off x="9606544" y="8457052"/>
              <a:ext cx="1742478" cy="1809750"/>
            </a:xfrm>
            <a:custGeom>
              <a:avLst/>
              <a:gdLst>
                <a:gd name="connsiteX0" fmla="*/ 41941 w 1742478"/>
                <a:gd name="connsiteY0" fmla="*/ 1336192 h 1809750"/>
                <a:gd name="connsiteX1" fmla="*/ 3838 w 1742478"/>
                <a:gd name="connsiteY1" fmla="*/ 1257093 h 1809750"/>
                <a:gd name="connsiteX2" fmla="*/ 0 w 1742478"/>
                <a:gd name="connsiteY2" fmla="*/ 1246608 h 1809750"/>
                <a:gd name="connsiteX3" fmla="*/ 34339 w 1742478"/>
                <a:gd name="connsiteY3" fmla="*/ 1240617 h 1809750"/>
                <a:gd name="connsiteX4" fmla="*/ 298098 w 1742478"/>
                <a:gd name="connsiteY4" fmla="*/ 1137236 h 1809750"/>
                <a:gd name="connsiteX5" fmla="*/ 721228 w 1742478"/>
                <a:gd name="connsiteY5" fmla="*/ 24459 h 1809750"/>
                <a:gd name="connsiteX6" fmla="*/ 715280 w 1742478"/>
                <a:gd name="connsiteY6" fmla="*/ 9221 h 1809750"/>
                <a:gd name="connsiteX7" fmla="*/ 745084 w 1742478"/>
                <a:gd name="connsiteY7" fmla="*/ 4672 h 1809750"/>
                <a:gd name="connsiteX8" fmla="*/ 837603 w 1742478"/>
                <a:gd name="connsiteY8" fmla="*/ 0 h 1809750"/>
                <a:gd name="connsiteX9" fmla="*/ 1742478 w 1742478"/>
                <a:gd name="connsiteY9" fmla="*/ 904875 h 1809750"/>
                <a:gd name="connsiteX10" fmla="*/ 837603 w 1742478"/>
                <a:gd name="connsiteY10" fmla="*/ 1809750 h 1809750"/>
                <a:gd name="connsiteX11" fmla="*/ 41941 w 1742478"/>
                <a:gd name="connsiteY11" fmla="*/ 1336192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42478" h="1809750">
                  <a:moveTo>
                    <a:pt x="41941" y="1336192"/>
                  </a:moveTo>
                  <a:cubicBezTo>
                    <a:pt x="28011" y="1310549"/>
                    <a:pt x="15285" y="1284158"/>
                    <a:pt x="3838" y="1257093"/>
                  </a:cubicBezTo>
                  <a:lnTo>
                    <a:pt x="0" y="1246608"/>
                  </a:lnTo>
                  <a:lnTo>
                    <a:pt x="34339" y="1240617"/>
                  </a:lnTo>
                  <a:cubicBezTo>
                    <a:pt x="124732" y="1220209"/>
                    <a:pt x="213622" y="1186008"/>
                    <a:pt x="298098" y="1137236"/>
                  </a:cubicBezTo>
                  <a:cubicBezTo>
                    <a:pt x="692317" y="909634"/>
                    <a:pt x="859780" y="440108"/>
                    <a:pt x="721228" y="24459"/>
                  </a:cubicBezTo>
                  <a:lnTo>
                    <a:pt x="715280" y="9221"/>
                  </a:lnTo>
                  <a:lnTo>
                    <a:pt x="745084" y="4672"/>
                  </a:lnTo>
                  <a:cubicBezTo>
                    <a:pt x="775503" y="1583"/>
                    <a:pt x="806368" y="1"/>
                    <a:pt x="837603" y="0"/>
                  </a:cubicBezTo>
                  <a:cubicBezTo>
                    <a:pt x="1337352" y="0"/>
                    <a:pt x="1742478" y="405126"/>
                    <a:pt x="1742478" y="904875"/>
                  </a:cubicBezTo>
                  <a:cubicBezTo>
                    <a:pt x="1742478" y="1404624"/>
                    <a:pt x="1337352" y="1809750"/>
                    <a:pt x="837603" y="1809750"/>
                  </a:cubicBezTo>
                  <a:cubicBezTo>
                    <a:pt x="494026" y="1809749"/>
                    <a:pt x="195172" y="1618264"/>
                    <a:pt x="41941" y="1336192"/>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27" name="グループ化 26">
            <a:extLst>
              <a:ext uri="{FF2B5EF4-FFF2-40B4-BE49-F238E27FC236}">
                <a16:creationId xmlns:a16="http://schemas.microsoft.com/office/drawing/2014/main" id="{06770397-8EBD-0792-5EAC-7FA0B171107A}"/>
              </a:ext>
            </a:extLst>
          </p:cNvPr>
          <p:cNvGrpSpPr/>
          <p:nvPr/>
        </p:nvGrpSpPr>
        <p:grpSpPr>
          <a:xfrm>
            <a:off x="3638306" y="3741715"/>
            <a:ext cx="2659086" cy="2659086"/>
            <a:chOff x="13799713" y="8044710"/>
            <a:chExt cx="3719403" cy="3719403"/>
          </a:xfrm>
          <a:solidFill>
            <a:schemeClr val="bg1"/>
          </a:solidFill>
        </p:grpSpPr>
        <p:sp>
          <p:nvSpPr>
            <p:cNvPr id="28" name="フリーフォーム: 図形 27">
              <a:extLst>
                <a:ext uri="{FF2B5EF4-FFF2-40B4-BE49-F238E27FC236}">
                  <a16:creationId xmlns:a16="http://schemas.microsoft.com/office/drawing/2014/main" id="{B20D759D-8CB0-A9B3-0D92-464EE55D91FA}"/>
                </a:ext>
              </a:extLst>
            </p:cNvPr>
            <p:cNvSpPr/>
            <p:nvPr/>
          </p:nvSpPr>
          <p:spPr>
            <a:xfrm>
              <a:off x="14966526" y="8044710"/>
              <a:ext cx="1288207" cy="1385778"/>
            </a:xfrm>
            <a:custGeom>
              <a:avLst/>
              <a:gdLst>
                <a:gd name="connsiteX0" fmla="*/ 692889 w 1288207"/>
                <a:gd name="connsiteY0" fmla="*/ 0 h 1385778"/>
                <a:gd name="connsiteX1" fmla="*/ 1267443 w 1288207"/>
                <a:gd name="connsiteY1" fmla="*/ 305488 h 1385778"/>
                <a:gd name="connsiteX2" fmla="*/ 1288207 w 1288207"/>
                <a:gd name="connsiteY2" fmla="*/ 343743 h 1385778"/>
                <a:gd name="connsiteX3" fmla="*/ 1242878 w 1288207"/>
                <a:gd name="connsiteY3" fmla="*/ 357177 h 1385778"/>
                <a:gd name="connsiteX4" fmla="*/ 1001063 w 1288207"/>
                <a:gd name="connsiteY4" fmla="*/ 517753 h 1385778"/>
                <a:gd name="connsiteX5" fmla="*/ 840487 w 1288207"/>
                <a:gd name="connsiteY5" fmla="*/ 1309712 h 1385778"/>
                <a:gd name="connsiteX6" fmla="*/ 867410 w 1288207"/>
                <a:gd name="connsiteY6" fmla="*/ 1360874 h 1385778"/>
                <a:gd name="connsiteX7" fmla="*/ 832530 w 1288207"/>
                <a:gd name="connsiteY7" fmla="*/ 1371701 h 1385778"/>
                <a:gd name="connsiteX8" fmla="*/ 692889 w 1288207"/>
                <a:gd name="connsiteY8" fmla="*/ 1385778 h 1385778"/>
                <a:gd name="connsiteX9" fmla="*/ 0 w 1288207"/>
                <a:gd name="connsiteY9" fmla="*/ 692889 h 1385778"/>
                <a:gd name="connsiteX10" fmla="*/ 692889 w 1288207"/>
                <a:gd name="connsiteY10" fmla="*/ 0 h 138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8207" h="1385778">
                  <a:moveTo>
                    <a:pt x="692889" y="0"/>
                  </a:moveTo>
                  <a:cubicBezTo>
                    <a:pt x="932059" y="0"/>
                    <a:pt x="1142926" y="121179"/>
                    <a:pt x="1267443" y="305488"/>
                  </a:cubicBezTo>
                  <a:lnTo>
                    <a:pt x="1288207" y="343743"/>
                  </a:lnTo>
                  <a:lnTo>
                    <a:pt x="1242878" y="357177"/>
                  </a:lnTo>
                  <a:cubicBezTo>
                    <a:pt x="1154883" y="392860"/>
                    <a:pt x="1072430" y="446386"/>
                    <a:pt x="1001063" y="517753"/>
                  </a:cubicBezTo>
                  <a:cubicBezTo>
                    <a:pt x="786961" y="731855"/>
                    <a:pt x="733436" y="1045725"/>
                    <a:pt x="840487" y="1309712"/>
                  </a:cubicBezTo>
                  <a:lnTo>
                    <a:pt x="867410" y="1360874"/>
                  </a:lnTo>
                  <a:lnTo>
                    <a:pt x="832530" y="1371701"/>
                  </a:lnTo>
                  <a:cubicBezTo>
                    <a:pt x="787425" y="1380931"/>
                    <a:pt x="740723" y="1385778"/>
                    <a:pt x="692889" y="1385778"/>
                  </a:cubicBezTo>
                  <a:cubicBezTo>
                    <a:pt x="310217" y="1385778"/>
                    <a:pt x="0" y="1075561"/>
                    <a:pt x="0" y="692889"/>
                  </a:cubicBezTo>
                  <a:cubicBezTo>
                    <a:pt x="0" y="310217"/>
                    <a:pt x="310217" y="0"/>
                    <a:pt x="692889"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9" name="フリーフォーム: 図形 28">
              <a:extLst>
                <a:ext uri="{FF2B5EF4-FFF2-40B4-BE49-F238E27FC236}">
                  <a16:creationId xmlns:a16="http://schemas.microsoft.com/office/drawing/2014/main" id="{1F32EDBB-E6CA-E4A6-CD26-1E0ADB906E8F}"/>
                </a:ext>
              </a:extLst>
            </p:cNvPr>
            <p:cNvSpPr/>
            <p:nvPr/>
          </p:nvSpPr>
          <p:spPr>
            <a:xfrm>
              <a:off x="15064097" y="10378335"/>
              <a:ext cx="1288207" cy="1385778"/>
            </a:xfrm>
            <a:custGeom>
              <a:avLst/>
              <a:gdLst>
                <a:gd name="connsiteX0" fmla="*/ 595318 w 1288207"/>
                <a:gd name="connsiteY0" fmla="*/ 0 h 1385778"/>
                <a:gd name="connsiteX1" fmla="*/ 1288207 w 1288207"/>
                <a:gd name="connsiteY1" fmla="*/ 692889 h 1385778"/>
                <a:gd name="connsiteX2" fmla="*/ 595318 w 1288207"/>
                <a:gd name="connsiteY2" fmla="*/ 1385778 h 1385778"/>
                <a:gd name="connsiteX3" fmla="*/ 20764 w 1288207"/>
                <a:gd name="connsiteY3" fmla="*/ 1080290 h 1385778"/>
                <a:gd name="connsiteX4" fmla="*/ 0 w 1288207"/>
                <a:gd name="connsiteY4" fmla="*/ 1042035 h 1385778"/>
                <a:gd name="connsiteX5" fmla="*/ 45329 w 1288207"/>
                <a:gd name="connsiteY5" fmla="*/ 1028601 h 1385778"/>
                <a:gd name="connsiteX6" fmla="*/ 287144 w 1288207"/>
                <a:gd name="connsiteY6" fmla="*/ 868025 h 1385778"/>
                <a:gd name="connsiteX7" fmla="*/ 447720 w 1288207"/>
                <a:gd name="connsiteY7" fmla="*/ 76066 h 1385778"/>
                <a:gd name="connsiteX8" fmla="*/ 420797 w 1288207"/>
                <a:gd name="connsiteY8" fmla="*/ 24904 h 1385778"/>
                <a:gd name="connsiteX9" fmla="*/ 455677 w 1288207"/>
                <a:gd name="connsiteY9" fmla="*/ 14077 h 1385778"/>
                <a:gd name="connsiteX10" fmla="*/ 595318 w 1288207"/>
                <a:gd name="connsiteY10" fmla="*/ 0 h 138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8207" h="1385778">
                  <a:moveTo>
                    <a:pt x="595318" y="0"/>
                  </a:moveTo>
                  <a:cubicBezTo>
                    <a:pt x="977990" y="0"/>
                    <a:pt x="1288207" y="310217"/>
                    <a:pt x="1288207" y="692889"/>
                  </a:cubicBezTo>
                  <a:cubicBezTo>
                    <a:pt x="1288207" y="1075561"/>
                    <a:pt x="977990" y="1385778"/>
                    <a:pt x="595318" y="1385778"/>
                  </a:cubicBezTo>
                  <a:cubicBezTo>
                    <a:pt x="356148" y="1385778"/>
                    <a:pt x="145281" y="1264599"/>
                    <a:pt x="20764" y="1080290"/>
                  </a:cubicBezTo>
                  <a:lnTo>
                    <a:pt x="0" y="1042035"/>
                  </a:lnTo>
                  <a:lnTo>
                    <a:pt x="45329" y="1028601"/>
                  </a:lnTo>
                  <a:cubicBezTo>
                    <a:pt x="133324" y="992918"/>
                    <a:pt x="215777" y="939392"/>
                    <a:pt x="287144" y="868025"/>
                  </a:cubicBezTo>
                  <a:cubicBezTo>
                    <a:pt x="501246" y="653923"/>
                    <a:pt x="554771" y="340053"/>
                    <a:pt x="447720" y="76066"/>
                  </a:cubicBezTo>
                  <a:lnTo>
                    <a:pt x="420797" y="24904"/>
                  </a:lnTo>
                  <a:lnTo>
                    <a:pt x="455677" y="14077"/>
                  </a:lnTo>
                  <a:cubicBezTo>
                    <a:pt x="500782" y="4847"/>
                    <a:pt x="547484" y="0"/>
                    <a:pt x="595318"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0" name="フリーフォーム: 図形 29">
              <a:extLst>
                <a:ext uri="{FF2B5EF4-FFF2-40B4-BE49-F238E27FC236}">
                  <a16:creationId xmlns:a16="http://schemas.microsoft.com/office/drawing/2014/main" id="{C491E328-856B-648C-DEDB-DE7044BEDB98}"/>
                </a:ext>
              </a:extLst>
            </p:cNvPr>
            <p:cNvSpPr/>
            <p:nvPr/>
          </p:nvSpPr>
          <p:spPr>
            <a:xfrm rot="5400000">
              <a:off x="16182123" y="9162738"/>
              <a:ext cx="1288208" cy="1385778"/>
            </a:xfrm>
            <a:custGeom>
              <a:avLst/>
              <a:gdLst>
                <a:gd name="connsiteX0" fmla="*/ 0 w 1288208"/>
                <a:gd name="connsiteY0" fmla="*/ 692889 h 1385778"/>
                <a:gd name="connsiteX1" fmla="*/ 692889 w 1288208"/>
                <a:gd name="connsiteY1" fmla="*/ 0 h 1385778"/>
                <a:gd name="connsiteX2" fmla="*/ 1267443 w 1288208"/>
                <a:gd name="connsiteY2" fmla="*/ 305488 h 1385778"/>
                <a:gd name="connsiteX3" fmla="*/ 1288208 w 1288208"/>
                <a:gd name="connsiteY3" fmla="*/ 343744 h 1385778"/>
                <a:gd name="connsiteX4" fmla="*/ 1242878 w 1288208"/>
                <a:gd name="connsiteY4" fmla="*/ 357178 h 1385778"/>
                <a:gd name="connsiteX5" fmla="*/ 1001063 w 1288208"/>
                <a:gd name="connsiteY5" fmla="*/ 517754 h 1385778"/>
                <a:gd name="connsiteX6" fmla="*/ 840487 w 1288208"/>
                <a:gd name="connsiteY6" fmla="*/ 1309713 h 1385778"/>
                <a:gd name="connsiteX7" fmla="*/ 867409 w 1288208"/>
                <a:gd name="connsiteY7" fmla="*/ 1360874 h 1385778"/>
                <a:gd name="connsiteX8" fmla="*/ 832530 w 1288208"/>
                <a:gd name="connsiteY8" fmla="*/ 1371701 h 1385778"/>
                <a:gd name="connsiteX9" fmla="*/ 692889 w 1288208"/>
                <a:gd name="connsiteY9" fmla="*/ 1385778 h 1385778"/>
                <a:gd name="connsiteX10" fmla="*/ 0 w 1288208"/>
                <a:gd name="connsiteY10" fmla="*/ 692889 h 138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8208" h="1385778">
                  <a:moveTo>
                    <a:pt x="0" y="692889"/>
                  </a:moveTo>
                  <a:cubicBezTo>
                    <a:pt x="0" y="310217"/>
                    <a:pt x="310217" y="0"/>
                    <a:pt x="692889" y="0"/>
                  </a:cubicBezTo>
                  <a:cubicBezTo>
                    <a:pt x="932059" y="0"/>
                    <a:pt x="1142926" y="121179"/>
                    <a:pt x="1267443" y="305488"/>
                  </a:cubicBezTo>
                  <a:lnTo>
                    <a:pt x="1288208" y="343744"/>
                  </a:lnTo>
                  <a:lnTo>
                    <a:pt x="1242878" y="357178"/>
                  </a:lnTo>
                  <a:cubicBezTo>
                    <a:pt x="1154883" y="392861"/>
                    <a:pt x="1072430" y="446387"/>
                    <a:pt x="1001063" y="517754"/>
                  </a:cubicBezTo>
                  <a:cubicBezTo>
                    <a:pt x="786961" y="731856"/>
                    <a:pt x="733436" y="1045726"/>
                    <a:pt x="840487" y="1309713"/>
                  </a:cubicBezTo>
                  <a:lnTo>
                    <a:pt x="867409" y="1360874"/>
                  </a:lnTo>
                  <a:lnTo>
                    <a:pt x="832530" y="1371701"/>
                  </a:lnTo>
                  <a:cubicBezTo>
                    <a:pt x="787425" y="1380931"/>
                    <a:pt x="740723" y="1385778"/>
                    <a:pt x="692889" y="1385778"/>
                  </a:cubicBezTo>
                  <a:cubicBezTo>
                    <a:pt x="310217" y="1385778"/>
                    <a:pt x="0" y="1075561"/>
                    <a:pt x="0" y="692889"/>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1" name="フリーフォーム: 図形 30">
              <a:extLst>
                <a:ext uri="{FF2B5EF4-FFF2-40B4-BE49-F238E27FC236}">
                  <a16:creationId xmlns:a16="http://schemas.microsoft.com/office/drawing/2014/main" id="{6E41088F-9C78-219E-19D7-C283A709D06C}"/>
                </a:ext>
              </a:extLst>
            </p:cNvPr>
            <p:cNvSpPr/>
            <p:nvPr/>
          </p:nvSpPr>
          <p:spPr>
            <a:xfrm rot="5400000">
              <a:off x="13848498" y="9260308"/>
              <a:ext cx="1288208" cy="1385778"/>
            </a:xfrm>
            <a:custGeom>
              <a:avLst/>
              <a:gdLst>
                <a:gd name="connsiteX0" fmla="*/ 0 w 1288208"/>
                <a:gd name="connsiteY0" fmla="*/ 1042035 h 1385778"/>
                <a:gd name="connsiteX1" fmla="*/ 45329 w 1288208"/>
                <a:gd name="connsiteY1" fmla="*/ 1028601 h 1385778"/>
                <a:gd name="connsiteX2" fmla="*/ 287144 w 1288208"/>
                <a:gd name="connsiteY2" fmla="*/ 868025 h 1385778"/>
                <a:gd name="connsiteX3" fmla="*/ 447720 w 1288208"/>
                <a:gd name="connsiteY3" fmla="*/ 76066 h 1385778"/>
                <a:gd name="connsiteX4" fmla="*/ 420797 w 1288208"/>
                <a:gd name="connsiteY4" fmla="*/ 24905 h 1385778"/>
                <a:gd name="connsiteX5" fmla="*/ 455678 w 1288208"/>
                <a:gd name="connsiteY5" fmla="*/ 14077 h 1385778"/>
                <a:gd name="connsiteX6" fmla="*/ 595319 w 1288208"/>
                <a:gd name="connsiteY6" fmla="*/ 0 h 1385778"/>
                <a:gd name="connsiteX7" fmla="*/ 1288208 w 1288208"/>
                <a:gd name="connsiteY7" fmla="*/ 692889 h 1385778"/>
                <a:gd name="connsiteX8" fmla="*/ 595319 w 1288208"/>
                <a:gd name="connsiteY8" fmla="*/ 1385778 h 1385778"/>
                <a:gd name="connsiteX9" fmla="*/ 20765 w 1288208"/>
                <a:gd name="connsiteY9" fmla="*/ 1080290 h 138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8208" h="1385778">
                  <a:moveTo>
                    <a:pt x="0" y="1042035"/>
                  </a:moveTo>
                  <a:lnTo>
                    <a:pt x="45329" y="1028601"/>
                  </a:lnTo>
                  <a:cubicBezTo>
                    <a:pt x="133324" y="992918"/>
                    <a:pt x="215777" y="939392"/>
                    <a:pt x="287144" y="868025"/>
                  </a:cubicBezTo>
                  <a:cubicBezTo>
                    <a:pt x="501246" y="653923"/>
                    <a:pt x="554771" y="340053"/>
                    <a:pt x="447720" y="76066"/>
                  </a:cubicBezTo>
                  <a:lnTo>
                    <a:pt x="420797" y="24905"/>
                  </a:lnTo>
                  <a:lnTo>
                    <a:pt x="455678" y="14077"/>
                  </a:lnTo>
                  <a:cubicBezTo>
                    <a:pt x="500783" y="4847"/>
                    <a:pt x="547485" y="0"/>
                    <a:pt x="595319" y="0"/>
                  </a:cubicBezTo>
                  <a:cubicBezTo>
                    <a:pt x="977991" y="0"/>
                    <a:pt x="1288208" y="310217"/>
                    <a:pt x="1288208" y="692889"/>
                  </a:cubicBezTo>
                  <a:cubicBezTo>
                    <a:pt x="1288208" y="1075561"/>
                    <a:pt x="977991" y="1385778"/>
                    <a:pt x="595319" y="1385778"/>
                  </a:cubicBezTo>
                  <a:cubicBezTo>
                    <a:pt x="356149" y="1385778"/>
                    <a:pt x="145282" y="1264599"/>
                    <a:pt x="20765" y="108029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2" name="フリーフォーム: 図形 31">
              <a:extLst>
                <a:ext uri="{FF2B5EF4-FFF2-40B4-BE49-F238E27FC236}">
                  <a16:creationId xmlns:a16="http://schemas.microsoft.com/office/drawing/2014/main" id="{9727A3E4-9BBE-7E4D-302D-45369B7C3BAC}"/>
                </a:ext>
              </a:extLst>
            </p:cNvPr>
            <p:cNvSpPr/>
            <p:nvPr/>
          </p:nvSpPr>
          <p:spPr>
            <a:xfrm rot="2700000">
              <a:off x="15805875" y="8351964"/>
              <a:ext cx="1288209" cy="1385780"/>
            </a:xfrm>
            <a:custGeom>
              <a:avLst/>
              <a:gdLst>
                <a:gd name="connsiteX0" fmla="*/ 202943 w 1288209"/>
                <a:gd name="connsiteY0" fmla="*/ 202943 h 1385780"/>
                <a:gd name="connsiteX1" fmla="*/ 692890 w 1288209"/>
                <a:gd name="connsiteY1" fmla="*/ 0 h 1385780"/>
                <a:gd name="connsiteX2" fmla="*/ 1267445 w 1288209"/>
                <a:gd name="connsiteY2" fmla="*/ 305490 h 1385780"/>
                <a:gd name="connsiteX3" fmla="*/ 1288209 w 1288209"/>
                <a:gd name="connsiteY3" fmla="*/ 343745 h 1385780"/>
                <a:gd name="connsiteX4" fmla="*/ 1242880 w 1288209"/>
                <a:gd name="connsiteY4" fmla="*/ 357178 h 1385780"/>
                <a:gd name="connsiteX5" fmla="*/ 1001065 w 1288209"/>
                <a:gd name="connsiteY5" fmla="*/ 517754 h 1385780"/>
                <a:gd name="connsiteX6" fmla="*/ 840489 w 1288209"/>
                <a:gd name="connsiteY6" fmla="*/ 1309713 h 1385780"/>
                <a:gd name="connsiteX7" fmla="*/ 867412 w 1288209"/>
                <a:gd name="connsiteY7" fmla="*/ 1360875 h 1385780"/>
                <a:gd name="connsiteX8" fmla="*/ 832531 w 1288209"/>
                <a:gd name="connsiteY8" fmla="*/ 1371703 h 1385780"/>
                <a:gd name="connsiteX9" fmla="*/ 692890 w 1288209"/>
                <a:gd name="connsiteY9" fmla="*/ 1385780 h 1385780"/>
                <a:gd name="connsiteX10" fmla="*/ 0 w 1288209"/>
                <a:gd name="connsiteY10" fmla="*/ 692890 h 1385780"/>
                <a:gd name="connsiteX11" fmla="*/ 202943 w 1288209"/>
                <a:gd name="connsiteY11" fmla="*/ 202943 h 1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88209" h="1385780">
                  <a:moveTo>
                    <a:pt x="202943" y="202943"/>
                  </a:moveTo>
                  <a:cubicBezTo>
                    <a:pt x="328332" y="77555"/>
                    <a:pt x="501554" y="0"/>
                    <a:pt x="692890" y="0"/>
                  </a:cubicBezTo>
                  <a:cubicBezTo>
                    <a:pt x="932060" y="1"/>
                    <a:pt x="1142927" y="121180"/>
                    <a:pt x="1267445" y="305490"/>
                  </a:cubicBezTo>
                  <a:lnTo>
                    <a:pt x="1288209" y="343745"/>
                  </a:lnTo>
                  <a:lnTo>
                    <a:pt x="1242880" y="357178"/>
                  </a:lnTo>
                  <a:cubicBezTo>
                    <a:pt x="1154885" y="392862"/>
                    <a:pt x="1072432" y="446388"/>
                    <a:pt x="1001065" y="517754"/>
                  </a:cubicBezTo>
                  <a:cubicBezTo>
                    <a:pt x="786963" y="731856"/>
                    <a:pt x="733438" y="1045727"/>
                    <a:pt x="840489" y="1309713"/>
                  </a:cubicBezTo>
                  <a:lnTo>
                    <a:pt x="867412" y="1360875"/>
                  </a:lnTo>
                  <a:lnTo>
                    <a:pt x="832531" y="1371703"/>
                  </a:lnTo>
                  <a:cubicBezTo>
                    <a:pt x="787425" y="1380932"/>
                    <a:pt x="740724" y="1385780"/>
                    <a:pt x="692890" y="1385780"/>
                  </a:cubicBezTo>
                  <a:cubicBezTo>
                    <a:pt x="310219" y="1385779"/>
                    <a:pt x="1" y="1075561"/>
                    <a:pt x="0" y="692890"/>
                  </a:cubicBezTo>
                  <a:cubicBezTo>
                    <a:pt x="0" y="501554"/>
                    <a:pt x="77555" y="328332"/>
                    <a:pt x="202943" y="202943"/>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3" name="フリーフォーム: 図形 32">
              <a:extLst>
                <a:ext uri="{FF2B5EF4-FFF2-40B4-BE49-F238E27FC236}">
                  <a16:creationId xmlns:a16="http://schemas.microsoft.com/office/drawing/2014/main" id="{DCDC5676-932C-E698-2754-816A6393BA37}"/>
                </a:ext>
              </a:extLst>
            </p:cNvPr>
            <p:cNvSpPr/>
            <p:nvPr/>
          </p:nvSpPr>
          <p:spPr>
            <a:xfrm rot="2700000">
              <a:off x="14224746" y="10071080"/>
              <a:ext cx="1288209" cy="1385780"/>
            </a:xfrm>
            <a:custGeom>
              <a:avLst/>
              <a:gdLst>
                <a:gd name="connsiteX0" fmla="*/ 420799 w 1288209"/>
                <a:gd name="connsiteY0" fmla="*/ 24905 h 1385780"/>
                <a:gd name="connsiteX1" fmla="*/ 455678 w 1288209"/>
                <a:gd name="connsiteY1" fmla="*/ 14077 h 1385780"/>
                <a:gd name="connsiteX2" fmla="*/ 595319 w 1288209"/>
                <a:gd name="connsiteY2" fmla="*/ 0 h 1385780"/>
                <a:gd name="connsiteX3" fmla="*/ 1288209 w 1288209"/>
                <a:gd name="connsiteY3" fmla="*/ 692890 h 1385780"/>
                <a:gd name="connsiteX4" fmla="*/ 595319 w 1288209"/>
                <a:gd name="connsiteY4" fmla="*/ 1385780 h 1385780"/>
                <a:gd name="connsiteX5" fmla="*/ 20764 w 1288209"/>
                <a:gd name="connsiteY5" fmla="*/ 1080290 h 1385780"/>
                <a:gd name="connsiteX6" fmla="*/ 0 w 1288209"/>
                <a:gd name="connsiteY6" fmla="*/ 1042035 h 1385780"/>
                <a:gd name="connsiteX7" fmla="*/ 45330 w 1288209"/>
                <a:gd name="connsiteY7" fmla="*/ 1028602 h 1385780"/>
                <a:gd name="connsiteX8" fmla="*/ 287146 w 1288209"/>
                <a:gd name="connsiteY8" fmla="*/ 868026 h 1385780"/>
                <a:gd name="connsiteX9" fmla="*/ 447722 w 1288209"/>
                <a:gd name="connsiteY9" fmla="*/ 76067 h 1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8209" h="1385780">
                  <a:moveTo>
                    <a:pt x="420799" y="24905"/>
                  </a:moveTo>
                  <a:lnTo>
                    <a:pt x="455678" y="14077"/>
                  </a:lnTo>
                  <a:cubicBezTo>
                    <a:pt x="500784" y="4848"/>
                    <a:pt x="547485" y="0"/>
                    <a:pt x="595319" y="0"/>
                  </a:cubicBezTo>
                  <a:cubicBezTo>
                    <a:pt x="977990" y="1"/>
                    <a:pt x="1288208" y="310219"/>
                    <a:pt x="1288209" y="692890"/>
                  </a:cubicBezTo>
                  <a:cubicBezTo>
                    <a:pt x="1288208" y="1075561"/>
                    <a:pt x="977990" y="1385779"/>
                    <a:pt x="595319" y="1385780"/>
                  </a:cubicBezTo>
                  <a:cubicBezTo>
                    <a:pt x="356149" y="1385779"/>
                    <a:pt x="145282" y="1264600"/>
                    <a:pt x="20764" y="1080290"/>
                  </a:cubicBezTo>
                  <a:lnTo>
                    <a:pt x="0" y="1042035"/>
                  </a:lnTo>
                  <a:lnTo>
                    <a:pt x="45330" y="1028602"/>
                  </a:lnTo>
                  <a:cubicBezTo>
                    <a:pt x="133325" y="992918"/>
                    <a:pt x="215779" y="939392"/>
                    <a:pt x="287146" y="868026"/>
                  </a:cubicBezTo>
                  <a:cubicBezTo>
                    <a:pt x="501248" y="653923"/>
                    <a:pt x="554773" y="340053"/>
                    <a:pt x="447722" y="76067"/>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4" name="フリーフォーム: 図形 33">
              <a:extLst>
                <a:ext uri="{FF2B5EF4-FFF2-40B4-BE49-F238E27FC236}">
                  <a16:creationId xmlns:a16="http://schemas.microsoft.com/office/drawing/2014/main" id="{4AA2D134-9104-8137-61ED-51D4AA0D574B}"/>
                </a:ext>
              </a:extLst>
            </p:cNvPr>
            <p:cNvSpPr/>
            <p:nvPr/>
          </p:nvSpPr>
          <p:spPr>
            <a:xfrm rot="8100000">
              <a:off x="15874867" y="10002087"/>
              <a:ext cx="1288209" cy="1385780"/>
            </a:xfrm>
            <a:custGeom>
              <a:avLst/>
              <a:gdLst>
                <a:gd name="connsiteX0" fmla="*/ 202943 w 1288209"/>
                <a:gd name="connsiteY0" fmla="*/ 1182837 h 1385780"/>
                <a:gd name="connsiteX1" fmla="*/ 0 w 1288209"/>
                <a:gd name="connsiteY1" fmla="*/ 692890 h 1385780"/>
                <a:gd name="connsiteX2" fmla="*/ 692890 w 1288209"/>
                <a:gd name="connsiteY2" fmla="*/ 0 h 1385780"/>
                <a:gd name="connsiteX3" fmla="*/ 1267445 w 1288209"/>
                <a:gd name="connsiteY3" fmla="*/ 305490 h 1385780"/>
                <a:gd name="connsiteX4" fmla="*/ 1288209 w 1288209"/>
                <a:gd name="connsiteY4" fmla="*/ 343745 h 1385780"/>
                <a:gd name="connsiteX5" fmla="*/ 1242879 w 1288209"/>
                <a:gd name="connsiteY5" fmla="*/ 357178 h 1385780"/>
                <a:gd name="connsiteX6" fmla="*/ 1001063 w 1288209"/>
                <a:gd name="connsiteY6" fmla="*/ 517754 h 1385780"/>
                <a:gd name="connsiteX7" fmla="*/ 840487 w 1288209"/>
                <a:gd name="connsiteY7" fmla="*/ 1309713 h 1385780"/>
                <a:gd name="connsiteX8" fmla="*/ 867410 w 1288209"/>
                <a:gd name="connsiteY8" fmla="*/ 1360875 h 1385780"/>
                <a:gd name="connsiteX9" fmla="*/ 832531 w 1288209"/>
                <a:gd name="connsiteY9" fmla="*/ 1371703 h 1385780"/>
                <a:gd name="connsiteX10" fmla="*/ 692890 w 1288209"/>
                <a:gd name="connsiteY10" fmla="*/ 1385780 h 1385780"/>
                <a:gd name="connsiteX11" fmla="*/ 202943 w 1288209"/>
                <a:gd name="connsiteY11" fmla="*/ 1182837 h 1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88209" h="1385780">
                  <a:moveTo>
                    <a:pt x="202943" y="1182837"/>
                  </a:moveTo>
                  <a:cubicBezTo>
                    <a:pt x="77555" y="1057448"/>
                    <a:pt x="1" y="884225"/>
                    <a:pt x="0" y="692890"/>
                  </a:cubicBezTo>
                  <a:cubicBezTo>
                    <a:pt x="1" y="310219"/>
                    <a:pt x="310219" y="1"/>
                    <a:pt x="692890" y="0"/>
                  </a:cubicBezTo>
                  <a:cubicBezTo>
                    <a:pt x="932060" y="1"/>
                    <a:pt x="1142927" y="121180"/>
                    <a:pt x="1267445" y="305490"/>
                  </a:cubicBezTo>
                  <a:lnTo>
                    <a:pt x="1288209" y="343745"/>
                  </a:lnTo>
                  <a:lnTo>
                    <a:pt x="1242879" y="357178"/>
                  </a:lnTo>
                  <a:cubicBezTo>
                    <a:pt x="1154884" y="392862"/>
                    <a:pt x="1072431" y="446387"/>
                    <a:pt x="1001063" y="517754"/>
                  </a:cubicBezTo>
                  <a:cubicBezTo>
                    <a:pt x="786962" y="731856"/>
                    <a:pt x="733436" y="1045727"/>
                    <a:pt x="840487" y="1309713"/>
                  </a:cubicBezTo>
                  <a:lnTo>
                    <a:pt x="867410" y="1360875"/>
                  </a:lnTo>
                  <a:lnTo>
                    <a:pt x="832531" y="1371703"/>
                  </a:lnTo>
                  <a:cubicBezTo>
                    <a:pt x="787425" y="1380932"/>
                    <a:pt x="740724" y="1385780"/>
                    <a:pt x="692890" y="1385780"/>
                  </a:cubicBezTo>
                  <a:cubicBezTo>
                    <a:pt x="501555" y="1385779"/>
                    <a:pt x="328332" y="1308225"/>
                    <a:pt x="202943" y="1182837"/>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5" name="フリーフォーム: 図形 34">
              <a:extLst>
                <a:ext uri="{FF2B5EF4-FFF2-40B4-BE49-F238E27FC236}">
                  <a16:creationId xmlns:a16="http://schemas.microsoft.com/office/drawing/2014/main" id="{43E93DA6-ABB9-E70E-ACDA-D06CB76B4C8E}"/>
                </a:ext>
              </a:extLst>
            </p:cNvPr>
            <p:cNvSpPr/>
            <p:nvPr/>
          </p:nvSpPr>
          <p:spPr>
            <a:xfrm rot="8100000">
              <a:off x="14155752" y="8420957"/>
              <a:ext cx="1288209" cy="1385780"/>
            </a:xfrm>
            <a:custGeom>
              <a:avLst/>
              <a:gdLst>
                <a:gd name="connsiteX0" fmla="*/ 105372 w 1288209"/>
                <a:gd name="connsiteY0" fmla="*/ 1182837 h 1385780"/>
                <a:gd name="connsiteX1" fmla="*/ 20764 w 1288209"/>
                <a:gd name="connsiteY1" fmla="*/ 1080290 h 1385780"/>
                <a:gd name="connsiteX2" fmla="*/ 0 w 1288209"/>
                <a:gd name="connsiteY2" fmla="*/ 1042035 h 1385780"/>
                <a:gd name="connsiteX3" fmla="*/ 45330 w 1288209"/>
                <a:gd name="connsiteY3" fmla="*/ 1028602 h 1385780"/>
                <a:gd name="connsiteX4" fmla="*/ 287146 w 1288209"/>
                <a:gd name="connsiteY4" fmla="*/ 868026 h 1385780"/>
                <a:gd name="connsiteX5" fmla="*/ 447722 w 1288209"/>
                <a:gd name="connsiteY5" fmla="*/ 76067 h 1385780"/>
                <a:gd name="connsiteX6" fmla="*/ 420799 w 1288209"/>
                <a:gd name="connsiteY6" fmla="*/ 24905 h 1385780"/>
                <a:gd name="connsiteX7" fmla="*/ 455678 w 1288209"/>
                <a:gd name="connsiteY7" fmla="*/ 14077 h 1385780"/>
                <a:gd name="connsiteX8" fmla="*/ 595319 w 1288209"/>
                <a:gd name="connsiteY8" fmla="*/ 0 h 1385780"/>
                <a:gd name="connsiteX9" fmla="*/ 1288209 w 1288209"/>
                <a:gd name="connsiteY9" fmla="*/ 692890 h 1385780"/>
                <a:gd name="connsiteX10" fmla="*/ 595319 w 1288209"/>
                <a:gd name="connsiteY10" fmla="*/ 1385780 h 1385780"/>
                <a:gd name="connsiteX11" fmla="*/ 105372 w 1288209"/>
                <a:gd name="connsiteY11" fmla="*/ 1182837 h 1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88209" h="1385780">
                  <a:moveTo>
                    <a:pt x="105372" y="1182837"/>
                  </a:moveTo>
                  <a:cubicBezTo>
                    <a:pt x="74025" y="1151489"/>
                    <a:pt x="45668" y="1117153"/>
                    <a:pt x="20764" y="1080290"/>
                  </a:cubicBezTo>
                  <a:lnTo>
                    <a:pt x="0" y="1042035"/>
                  </a:lnTo>
                  <a:lnTo>
                    <a:pt x="45330" y="1028602"/>
                  </a:lnTo>
                  <a:cubicBezTo>
                    <a:pt x="133325" y="992918"/>
                    <a:pt x="215779" y="939392"/>
                    <a:pt x="287146" y="868026"/>
                  </a:cubicBezTo>
                  <a:cubicBezTo>
                    <a:pt x="501248" y="653923"/>
                    <a:pt x="554773" y="340053"/>
                    <a:pt x="447722" y="76067"/>
                  </a:cubicBezTo>
                  <a:lnTo>
                    <a:pt x="420799" y="24905"/>
                  </a:lnTo>
                  <a:lnTo>
                    <a:pt x="455678" y="14077"/>
                  </a:lnTo>
                  <a:cubicBezTo>
                    <a:pt x="500784" y="4848"/>
                    <a:pt x="547485" y="0"/>
                    <a:pt x="595319" y="0"/>
                  </a:cubicBezTo>
                  <a:cubicBezTo>
                    <a:pt x="977990" y="1"/>
                    <a:pt x="1288208" y="310219"/>
                    <a:pt x="1288209" y="692890"/>
                  </a:cubicBezTo>
                  <a:cubicBezTo>
                    <a:pt x="1288208" y="1075561"/>
                    <a:pt x="977990" y="1385779"/>
                    <a:pt x="595319" y="1385780"/>
                  </a:cubicBezTo>
                  <a:cubicBezTo>
                    <a:pt x="403983" y="1385780"/>
                    <a:pt x="230761" y="1308225"/>
                    <a:pt x="105372" y="1182837"/>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36" name="グループ化 35">
            <a:extLst>
              <a:ext uri="{FF2B5EF4-FFF2-40B4-BE49-F238E27FC236}">
                <a16:creationId xmlns:a16="http://schemas.microsoft.com/office/drawing/2014/main" id="{F8FDC81D-6DEB-B829-2733-475C07AF74E0}"/>
              </a:ext>
            </a:extLst>
          </p:cNvPr>
          <p:cNvGrpSpPr/>
          <p:nvPr/>
        </p:nvGrpSpPr>
        <p:grpSpPr>
          <a:xfrm>
            <a:off x="6592217" y="3727564"/>
            <a:ext cx="2654653" cy="2704270"/>
            <a:chOff x="-873310" y="7604252"/>
            <a:chExt cx="3547586" cy="3613893"/>
          </a:xfrm>
          <a:solidFill>
            <a:schemeClr val="bg1"/>
          </a:solidFill>
        </p:grpSpPr>
        <p:sp>
          <p:nvSpPr>
            <p:cNvPr id="37" name="フリーフォーム: 図形 36">
              <a:extLst>
                <a:ext uri="{FF2B5EF4-FFF2-40B4-BE49-F238E27FC236}">
                  <a16:creationId xmlns:a16="http://schemas.microsoft.com/office/drawing/2014/main" id="{05426BD8-4C28-5C4A-4B9E-C8F18F5CF923}"/>
                </a:ext>
              </a:extLst>
            </p:cNvPr>
            <p:cNvSpPr/>
            <p:nvPr/>
          </p:nvSpPr>
          <p:spPr>
            <a:xfrm>
              <a:off x="260136" y="7604252"/>
              <a:ext cx="1125578" cy="1280268"/>
            </a:xfrm>
            <a:custGeom>
              <a:avLst/>
              <a:gdLst>
                <a:gd name="connsiteX0" fmla="*/ 640134 w 1125578"/>
                <a:gd name="connsiteY0" fmla="*/ 0 h 1280268"/>
                <a:gd name="connsiteX1" fmla="*/ 1092777 w 1125578"/>
                <a:gd name="connsiteY1" fmla="*/ 187491 h 1280268"/>
                <a:gd name="connsiteX2" fmla="*/ 1125578 w 1125578"/>
                <a:gd name="connsiteY2" fmla="*/ 227246 h 1280268"/>
                <a:gd name="connsiteX3" fmla="*/ 1098933 w 1125578"/>
                <a:gd name="connsiteY3" fmla="*/ 234124 h 1280268"/>
                <a:gd name="connsiteX4" fmla="*/ 786556 w 1125578"/>
                <a:gd name="connsiteY4" fmla="*/ 469640 h 1280268"/>
                <a:gd name="connsiteX5" fmla="*/ 754781 w 1125578"/>
                <a:gd name="connsiteY5" fmla="*/ 1208709 h 1280268"/>
                <a:gd name="connsiteX6" fmla="*/ 792985 w 1125578"/>
                <a:gd name="connsiteY6" fmla="*/ 1259862 h 1280268"/>
                <a:gd name="connsiteX7" fmla="*/ 769143 w 1125578"/>
                <a:gd name="connsiteY7" fmla="*/ 1267263 h 1280268"/>
                <a:gd name="connsiteX8" fmla="*/ 640134 w 1125578"/>
                <a:gd name="connsiteY8" fmla="*/ 1280268 h 1280268"/>
                <a:gd name="connsiteX9" fmla="*/ 0 w 1125578"/>
                <a:gd name="connsiteY9" fmla="*/ 640134 h 1280268"/>
                <a:gd name="connsiteX10" fmla="*/ 640134 w 1125578"/>
                <a:gd name="connsiteY10" fmla="*/ 0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25578" h="1280268">
                  <a:moveTo>
                    <a:pt x="640134" y="0"/>
                  </a:moveTo>
                  <a:cubicBezTo>
                    <a:pt x="816902" y="0"/>
                    <a:pt x="976936" y="71650"/>
                    <a:pt x="1092777" y="187491"/>
                  </a:cubicBezTo>
                  <a:lnTo>
                    <a:pt x="1125578" y="227246"/>
                  </a:lnTo>
                  <a:lnTo>
                    <a:pt x="1098933" y="234124"/>
                  </a:lnTo>
                  <a:cubicBezTo>
                    <a:pt x="977782" y="278118"/>
                    <a:pt x="868018" y="357516"/>
                    <a:pt x="786556" y="469640"/>
                  </a:cubicBezTo>
                  <a:cubicBezTo>
                    <a:pt x="623631" y="693887"/>
                    <a:pt x="620183" y="985348"/>
                    <a:pt x="754781" y="1208709"/>
                  </a:cubicBezTo>
                  <a:lnTo>
                    <a:pt x="792985" y="1259862"/>
                  </a:lnTo>
                  <a:lnTo>
                    <a:pt x="769143" y="1267263"/>
                  </a:lnTo>
                  <a:cubicBezTo>
                    <a:pt x="727472" y="1275790"/>
                    <a:pt x="684326" y="1280268"/>
                    <a:pt x="640134" y="1280268"/>
                  </a:cubicBezTo>
                  <a:cubicBezTo>
                    <a:pt x="286598" y="1280268"/>
                    <a:pt x="0" y="993670"/>
                    <a:pt x="0" y="640134"/>
                  </a:cubicBezTo>
                  <a:cubicBezTo>
                    <a:pt x="0" y="286598"/>
                    <a:pt x="286598" y="0"/>
                    <a:pt x="640134"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8" name="フリーフォーム: 図形 37">
              <a:extLst>
                <a:ext uri="{FF2B5EF4-FFF2-40B4-BE49-F238E27FC236}">
                  <a16:creationId xmlns:a16="http://schemas.microsoft.com/office/drawing/2014/main" id="{8788844A-E8D4-8303-ED4B-8E7A4AB4D23E}"/>
                </a:ext>
              </a:extLst>
            </p:cNvPr>
            <p:cNvSpPr/>
            <p:nvPr/>
          </p:nvSpPr>
          <p:spPr>
            <a:xfrm>
              <a:off x="415520" y="9937877"/>
              <a:ext cx="1124885" cy="1280268"/>
            </a:xfrm>
            <a:custGeom>
              <a:avLst/>
              <a:gdLst>
                <a:gd name="connsiteX0" fmla="*/ 484751 w 1124885"/>
                <a:gd name="connsiteY0" fmla="*/ 0 h 1280268"/>
                <a:gd name="connsiteX1" fmla="*/ 1124885 w 1124885"/>
                <a:gd name="connsiteY1" fmla="*/ 640134 h 1280268"/>
                <a:gd name="connsiteX2" fmla="*/ 484751 w 1124885"/>
                <a:gd name="connsiteY2" fmla="*/ 1280268 h 1280268"/>
                <a:gd name="connsiteX3" fmla="*/ 32108 w 1124885"/>
                <a:gd name="connsiteY3" fmla="*/ 1092777 h 1280268"/>
                <a:gd name="connsiteX4" fmla="*/ 0 w 1124885"/>
                <a:gd name="connsiteY4" fmla="*/ 1053862 h 1280268"/>
                <a:gd name="connsiteX5" fmla="*/ 29888 w 1124885"/>
                <a:gd name="connsiteY5" fmla="*/ 1046146 h 1280268"/>
                <a:gd name="connsiteX6" fmla="*/ 342265 w 1124885"/>
                <a:gd name="connsiteY6" fmla="*/ 810630 h 1280268"/>
                <a:gd name="connsiteX7" fmla="*/ 374040 w 1124885"/>
                <a:gd name="connsiteY7" fmla="*/ 71561 h 1280268"/>
                <a:gd name="connsiteX8" fmla="*/ 335094 w 1124885"/>
                <a:gd name="connsiteY8" fmla="*/ 19415 h 1280268"/>
                <a:gd name="connsiteX9" fmla="*/ 355742 w 1124885"/>
                <a:gd name="connsiteY9" fmla="*/ 13005 h 1280268"/>
                <a:gd name="connsiteX10" fmla="*/ 484751 w 1124885"/>
                <a:gd name="connsiteY10" fmla="*/ 0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24885" h="1280268">
                  <a:moveTo>
                    <a:pt x="484751" y="0"/>
                  </a:moveTo>
                  <a:cubicBezTo>
                    <a:pt x="838287" y="0"/>
                    <a:pt x="1124885" y="286598"/>
                    <a:pt x="1124885" y="640134"/>
                  </a:cubicBezTo>
                  <a:cubicBezTo>
                    <a:pt x="1124885" y="993670"/>
                    <a:pt x="838287" y="1280268"/>
                    <a:pt x="484751" y="1280268"/>
                  </a:cubicBezTo>
                  <a:cubicBezTo>
                    <a:pt x="307983" y="1280268"/>
                    <a:pt x="147950" y="1208619"/>
                    <a:pt x="32108" y="1092777"/>
                  </a:cubicBezTo>
                  <a:lnTo>
                    <a:pt x="0" y="1053862"/>
                  </a:lnTo>
                  <a:lnTo>
                    <a:pt x="29888" y="1046146"/>
                  </a:lnTo>
                  <a:cubicBezTo>
                    <a:pt x="151039" y="1002152"/>
                    <a:pt x="260803" y="922754"/>
                    <a:pt x="342265" y="810630"/>
                  </a:cubicBezTo>
                  <a:cubicBezTo>
                    <a:pt x="505191" y="586383"/>
                    <a:pt x="508638" y="294922"/>
                    <a:pt x="374040" y="71561"/>
                  </a:cubicBezTo>
                  <a:lnTo>
                    <a:pt x="335094" y="19415"/>
                  </a:lnTo>
                  <a:lnTo>
                    <a:pt x="355742" y="13005"/>
                  </a:lnTo>
                  <a:cubicBezTo>
                    <a:pt x="397413" y="4478"/>
                    <a:pt x="440559" y="0"/>
                    <a:pt x="484751" y="0"/>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9" name="フリーフォーム: 図形 38">
              <a:extLst>
                <a:ext uri="{FF2B5EF4-FFF2-40B4-BE49-F238E27FC236}">
                  <a16:creationId xmlns:a16="http://schemas.microsoft.com/office/drawing/2014/main" id="{E5C934CE-29AA-A024-E4AE-3CCC393208C5}"/>
                </a:ext>
              </a:extLst>
            </p:cNvPr>
            <p:cNvSpPr/>
            <p:nvPr/>
          </p:nvSpPr>
          <p:spPr>
            <a:xfrm rot="4320000">
              <a:off x="1423807" y="8336222"/>
              <a:ext cx="1124066" cy="1280268"/>
            </a:xfrm>
            <a:custGeom>
              <a:avLst/>
              <a:gdLst>
                <a:gd name="connsiteX0" fmla="*/ 50305 w 1124066"/>
                <a:gd name="connsiteY0" fmla="*/ 390965 h 1280268"/>
                <a:gd name="connsiteX1" fmla="*/ 640134 w 1124066"/>
                <a:gd name="connsiteY1" fmla="*/ 0 h 1280268"/>
                <a:gd name="connsiteX2" fmla="*/ 1092777 w 1124066"/>
                <a:gd name="connsiteY2" fmla="*/ 187491 h 1280268"/>
                <a:gd name="connsiteX3" fmla="*/ 1124066 w 1124066"/>
                <a:gd name="connsiteY3" fmla="*/ 225414 h 1280268"/>
                <a:gd name="connsiteX4" fmla="*/ 1097574 w 1124066"/>
                <a:gd name="connsiteY4" fmla="*/ 232252 h 1280268"/>
                <a:gd name="connsiteX5" fmla="*/ 785197 w 1124066"/>
                <a:gd name="connsiteY5" fmla="*/ 467768 h 1280268"/>
                <a:gd name="connsiteX6" fmla="*/ 753422 w 1124066"/>
                <a:gd name="connsiteY6" fmla="*/ 1206836 h 1280268"/>
                <a:gd name="connsiteX7" fmla="*/ 793017 w 1124066"/>
                <a:gd name="connsiteY7" fmla="*/ 1259851 h 1280268"/>
                <a:gd name="connsiteX8" fmla="*/ 769143 w 1124066"/>
                <a:gd name="connsiteY8" fmla="*/ 1267263 h 1280268"/>
                <a:gd name="connsiteX9" fmla="*/ 640134 w 1124066"/>
                <a:gd name="connsiteY9" fmla="*/ 1280268 h 1280268"/>
                <a:gd name="connsiteX10" fmla="*/ 0 w 1124066"/>
                <a:gd name="connsiteY10" fmla="*/ 640134 h 1280268"/>
                <a:gd name="connsiteX11" fmla="*/ 50305 w 1124066"/>
                <a:gd name="connsiteY11" fmla="*/ 390965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4066" h="1280268">
                  <a:moveTo>
                    <a:pt x="50305" y="390965"/>
                  </a:moveTo>
                  <a:cubicBezTo>
                    <a:pt x="147483" y="161212"/>
                    <a:pt x="374982" y="0"/>
                    <a:pt x="640134" y="0"/>
                  </a:cubicBezTo>
                  <a:cubicBezTo>
                    <a:pt x="816902" y="0"/>
                    <a:pt x="976936" y="71650"/>
                    <a:pt x="1092777" y="187491"/>
                  </a:cubicBezTo>
                  <a:lnTo>
                    <a:pt x="1124066" y="225414"/>
                  </a:lnTo>
                  <a:lnTo>
                    <a:pt x="1097574" y="232252"/>
                  </a:lnTo>
                  <a:cubicBezTo>
                    <a:pt x="976424" y="276246"/>
                    <a:pt x="866660" y="355644"/>
                    <a:pt x="785197" y="467768"/>
                  </a:cubicBezTo>
                  <a:cubicBezTo>
                    <a:pt x="622273" y="692015"/>
                    <a:pt x="618825" y="983476"/>
                    <a:pt x="753422" y="1206836"/>
                  </a:cubicBezTo>
                  <a:lnTo>
                    <a:pt x="793017" y="1259851"/>
                  </a:lnTo>
                  <a:lnTo>
                    <a:pt x="769143" y="1267263"/>
                  </a:lnTo>
                  <a:cubicBezTo>
                    <a:pt x="727472" y="1275790"/>
                    <a:pt x="684326" y="1280268"/>
                    <a:pt x="640134" y="1280268"/>
                  </a:cubicBezTo>
                  <a:cubicBezTo>
                    <a:pt x="286598" y="1280268"/>
                    <a:pt x="0" y="993670"/>
                    <a:pt x="0" y="640134"/>
                  </a:cubicBezTo>
                  <a:cubicBezTo>
                    <a:pt x="0" y="551750"/>
                    <a:pt x="17912" y="467549"/>
                    <a:pt x="50305" y="390965"/>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0" name="フリーフォーム: 図形 39">
              <a:extLst>
                <a:ext uri="{FF2B5EF4-FFF2-40B4-BE49-F238E27FC236}">
                  <a16:creationId xmlns:a16="http://schemas.microsoft.com/office/drawing/2014/main" id="{0E77CD1B-30A3-1C86-4C1B-A61C33633C33}"/>
                </a:ext>
              </a:extLst>
            </p:cNvPr>
            <p:cNvSpPr/>
            <p:nvPr/>
          </p:nvSpPr>
          <p:spPr>
            <a:xfrm rot="4320000">
              <a:off x="-748860" y="9204798"/>
              <a:ext cx="1126398" cy="1280268"/>
            </a:xfrm>
            <a:custGeom>
              <a:avLst/>
              <a:gdLst>
                <a:gd name="connsiteX0" fmla="*/ 0 w 1126398"/>
                <a:gd name="connsiteY0" fmla="*/ 1052028 h 1280268"/>
                <a:gd name="connsiteX1" fmla="*/ 30042 w 1126398"/>
                <a:gd name="connsiteY1" fmla="*/ 1044273 h 1280268"/>
                <a:gd name="connsiteX2" fmla="*/ 342419 w 1126398"/>
                <a:gd name="connsiteY2" fmla="*/ 808757 h 1280268"/>
                <a:gd name="connsiteX3" fmla="*/ 374194 w 1126398"/>
                <a:gd name="connsiteY3" fmla="*/ 69690 h 1280268"/>
                <a:gd name="connsiteX4" fmla="*/ 336639 w 1126398"/>
                <a:gd name="connsiteY4" fmla="*/ 19405 h 1280268"/>
                <a:gd name="connsiteX5" fmla="*/ 357255 w 1126398"/>
                <a:gd name="connsiteY5" fmla="*/ 13005 h 1280268"/>
                <a:gd name="connsiteX6" fmla="*/ 486264 w 1126398"/>
                <a:gd name="connsiteY6" fmla="*/ 0 h 1280268"/>
                <a:gd name="connsiteX7" fmla="*/ 1126398 w 1126398"/>
                <a:gd name="connsiteY7" fmla="*/ 640134 h 1280268"/>
                <a:gd name="connsiteX8" fmla="*/ 486264 w 1126398"/>
                <a:gd name="connsiteY8" fmla="*/ 1280268 h 1280268"/>
                <a:gd name="connsiteX9" fmla="*/ 33621 w 1126398"/>
                <a:gd name="connsiteY9" fmla="*/ 1092777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6398" h="1280268">
                  <a:moveTo>
                    <a:pt x="0" y="1052028"/>
                  </a:moveTo>
                  <a:lnTo>
                    <a:pt x="30042" y="1044273"/>
                  </a:lnTo>
                  <a:cubicBezTo>
                    <a:pt x="151192" y="1000279"/>
                    <a:pt x="260956" y="920881"/>
                    <a:pt x="342419" y="808757"/>
                  </a:cubicBezTo>
                  <a:cubicBezTo>
                    <a:pt x="505344" y="584510"/>
                    <a:pt x="508792" y="293050"/>
                    <a:pt x="374194" y="69690"/>
                  </a:cubicBezTo>
                  <a:lnTo>
                    <a:pt x="336639" y="19405"/>
                  </a:lnTo>
                  <a:lnTo>
                    <a:pt x="357255" y="13005"/>
                  </a:lnTo>
                  <a:cubicBezTo>
                    <a:pt x="398926" y="4478"/>
                    <a:pt x="442072" y="0"/>
                    <a:pt x="486264" y="0"/>
                  </a:cubicBezTo>
                  <a:cubicBezTo>
                    <a:pt x="839800" y="0"/>
                    <a:pt x="1126398" y="286598"/>
                    <a:pt x="1126398" y="640134"/>
                  </a:cubicBezTo>
                  <a:cubicBezTo>
                    <a:pt x="1126398" y="993670"/>
                    <a:pt x="839800" y="1280268"/>
                    <a:pt x="486264" y="1280268"/>
                  </a:cubicBezTo>
                  <a:cubicBezTo>
                    <a:pt x="309496" y="1280268"/>
                    <a:pt x="149462" y="1208618"/>
                    <a:pt x="33621" y="1092777"/>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1" name="フリーフォーム: 図形 40">
              <a:extLst>
                <a:ext uri="{FF2B5EF4-FFF2-40B4-BE49-F238E27FC236}">
                  <a16:creationId xmlns:a16="http://schemas.microsoft.com/office/drawing/2014/main" id="{A87CB1B5-E802-1A29-60B0-F621A08EB219}"/>
                </a:ext>
              </a:extLst>
            </p:cNvPr>
            <p:cNvSpPr/>
            <p:nvPr/>
          </p:nvSpPr>
          <p:spPr>
            <a:xfrm rot="8640000">
              <a:off x="1087168" y="9669159"/>
              <a:ext cx="1124165" cy="1280268"/>
            </a:xfrm>
            <a:custGeom>
              <a:avLst/>
              <a:gdLst>
                <a:gd name="connsiteX0" fmla="*/ 282229 w 1124165"/>
                <a:gd name="connsiteY0" fmla="*/ 1170943 h 1280268"/>
                <a:gd name="connsiteX1" fmla="*/ 0 w 1124165"/>
                <a:gd name="connsiteY1" fmla="*/ 640134 h 1280268"/>
                <a:gd name="connsiteX2" fmla="*/ 640134 w 1124165"/>
                <a:gd name="connsiteY2" fmla="*/ 0 h 1280268"/>
                <a:gd name="connsiteX3" fmla="*/ 1092777 w 1124165"/>
                <a:gd name="connsiteY3" fmla="*/ 187491 h 1280268"/>
                <a:gd name="connsiteX4" fmla="*/ 1124165 w 1124165"/>
                <a:gd name="connsiteY4" fmla="*/ 225534 h 1280268"/>
                <a:gd name="connsiteX5" fmla="*/ 1095374 w 1124165"/>
                <a:gd name="connsiteY5" fmla="*/ 232966 h 1280268"/>
                <a:gd name="connsiteX6" fmla="*/ 782996 w 1124165"/>
                <a:gd name="connsiteY6" fmla="*/ 468481 h 1280268"/>
                <a:gd name="connsiteX7" fmla="*/ 751221 w 1124165"/>
                <a:gd name="connsiteY7" fmla="*/ 1207550 h 1280268"/>
                <a:gd name="connsiteX8" fmla="*/ 790797 w 1124165"/>
                <a:gd name="connsiteY8" fmla="*/ 1260541 h 1280268"/>
                <a:gd name="connsiteX9" fmla="*/ 769143 w 1124165"/>
                <a:gd name="connsiteY9" fmla="*/ 1267263 h 1280268"/>
                <a:gd name="connsiteX10" fmla="*/ 640134 w 1124165"/>
                <a:gd name="connsiteY10" fmla="*/ 1280268 h 1280268"/>
                <a:gd name="connsiteX11" fmla="*/ 282229 w 1124165"/>
                <a:gd name="connsiteY11" fmla="*/ 1170943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4165" h="1280268">
                  <a:moveTo>
                    <a:pt x="282229" y="1170943"/>
                  </a:moveTo>
                  <a:cubicBezTo>
                    <a:pt x="111953" y="1055906"/>
                    <a:pt x="0" y="861094"/>
                    <a:pt x="0" y="640134"/>
                  </a:cubicBezTo>
                  <a:cubicBezTo>
                    <a:pt x="0" y="286598"/>
                    <a:pt x="286598" y="0"/>
                    <a:pt x="640134" y="0"/>
                  </a:cubicBezTo>
                  <a:cubicBezTo>
                    <a:pt x="816902" y="0"/>
                    <a:pt x="976936" y="71649"/>
                    <a:pt x="1092777" y="187491"/>
                  </a:cubicBezTo>
                  <a:lnTo>
                    <a:pt x="1124165" y="225534"/>
                  </a:lnTo>
                  <a:lnTo>
                    <a:pt x="1095374" y="232966"/>
                  </a:lnTo>
                  <a:cubicBezTo>
                    <a:pt x="974223" y="276959"/>
                    <a:pt x="864459" y="356357"/>
                    <a:pt x="782996" y="468481"/>
                  </a:cubicBezTo>
                  <a:cubicBezTo>
                    <a:pt x="620071" y="692729"/>
                    <a:pt x="616623" y="984190"/>
                    <a:pt x="751221" y="1207550"/>
                  </a:cubicBezTo>
                  <a:lnTo>
                    <a:pt x="790797" y="1260541"/>
                  </a:lnTo>
                  <a:lnTo>
                    <a:pt x="769143" y="1267263"/>
                  </a:lnTo>
                  <a:cubicBezTo>
                    <a:pt x="727472" y="1275790"/>
                    <a:pt x="684326" y="1280268"/>
                    <a:pt x="640134" y="1280268"/>
                  </a:cubicBezTo>
                  <a:cubicBezTo>
                    <a:pt x="507558" y="1280268"/>
                    <a:pt x="384395" y="1239965"/>
                    <a:pt x="282229" y="1170943"/>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2" name="フリーフォーム: 図形 41">
              <a:extLst>
                <a:ext uri="{FF2B5EF4-FFF2-40B4-BE49-F238E27FC236}">
                  <a16:creationId xmlns:a16="http://schemas.microsoft.com/office/drawing/2014/main" id="{3494D2C5-F894-B948-677B-33457F924DB0}"/>
                </a:ext>
              </a:extLst>
            </p:cNvPr>
            <p:cNvSpPr/>
            <p:nvPr/>
          </p:nvSpPr>
          <p:spPr>
            <a:xfrm rot="8640000">
              <a:off x="-410997" y="7872344"/>
              <a:ext cx="1126299" cy="1280268"/>
            </a:xfrm>
            <a:custGeom>
              <a:avLst/>
              <a:gdLst>
                <a:gd name="connsiteX0" fmla="*/ 128260 w 1126299"/>
                <a:gd name="connsiteY0" fmla="*/ 1170943 h 1280268"/>
                <a:gd name="connsiteX1" fmla="*/ 33522 w 1126299"/>
                <a:gd name="connsiteY1" fmla="*/ 1092777 h 1280268"/>
                <a:gd name="connsiteX2" fmla="*/ 0 w 1126299"/>
                <a:gd name="connsiteY2" fmla="*/ 1052148 h 1280268"/>
                <a:gd name="connsiteX3" fmla="*/ 27742 w 1126299"/>
                <a:gd name="connsiteY3" fmla="*/ 1044987 h 1280268"/>
                <a:gd name="connsiteX4" fmla="*/ 340120 w 1126299"/>
                <a:gd name="connsiteY4" fmla="*/ 809471 h 1280268"/>
                <a:gd name="connsiteX5" fmla="*/ 371895 w 1126299"/>
                <a:gd name="connsiteY5" fmla="*/ 70403 h 1280268"/>
                <a:gd name="connsiteX6" fmla="*/ 334321 w 1126299"/>
                <a:gd name="connsiteY6" fmla="*/ 20094 h 1280268"/>
                <a:gd name="connsiteX7" fmla="*/ 357156 w 1126299"/>
                <a:gd name="connsiteY7" fmla="*/ 13005 h 1280268"/>
                <a:gd name="connsiteX8" fmla="*/ 486165 w 1126299"/>
                <a:gd name="connsiteY8" fmla="*/ 0 h 1280268"/>
                <a:gd name="connsiteX9" fmla="*/ 1126299 w 1126299"/>
                <a:gd name="connsiteY9" fmla="*/ 640134 h 1280268"/>
                <a:gd name="connsiteX10" fmla="*/ 486165 w 1126299"/>
                <a:gd name="connsiteY10" fmla="*/ 1280268 h 1280268"/>
                <a:gd name="connsiteX11" fmla="*/ 128260 w 1126299"/>
                <a:gd name="connsiteY11" fmla="*/ 1170943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6299" h="1280268">
                  <a:moveTo>
                    <a:pt x="128260" y="1170943"/>
                  </a:moveTo>
                  <a:cubicBezTo>
                    <a:pt x="94205" y="1147936"/>
                    <a:pt x="62482" y="1121737"/>
                    <a:pt x="33522" y="1092777"/>
                  </a:cubicBezTo>
                  <a:lnTo>
                    <a:pt x="0" y="1052148"/>
                  </a:lnTo>
                  <a:lnTo>
                    <a:pt x="27742" y="1044987"/>
                  </a:lnTo>
                  <a:cubicBezTo>
                    <a:pt x="148893" y="1000993"/>
                    <a:pt x="258657" y="921595"/>
                    <a:pt x="340120" y="809471"/>
                  </a:cubicBezTo>
                  <a:cubicBezTo>
                    <a:pt x="503045" y="585224"/>
                    <a:pt x="506493" y="293762"/>
                    <a:pt x="371895" y="70403"/>
                  </a:cubicBezTo>
                  <a:lnTo>
                    <a:pt x="334321" y="20094"/>
                  </a:lnTo>
                  <a:lnTo>
                    <a:pt x="357156" y="13005"/>
                  </a:lnTo>
                  <a:cubicBezTo>
                    <a:pt x="398827" y="4478"/>
                    <a:pt x="441973" y="0"/>
                    <a:pt x="486165" y="0"/>
                  </a:cubicBezTo>
                  <a:cubicBezTo>
                    <a:pt x="839701" y="0"/>
                    <a:pt x="1126299" y="286598"/>
                    <a:pt x="1126299" y="640134"/>
                  </a:cubicBezTo>
                  <a:cubicBezTo>
                    <a:pt x="1126299" y="993670"/>
                    <a:pt x="839701" y="1280268"/>
                    <a:pt x="486165" y="1280268"/>
                  </a:cubicBezTo>
                  <a:cubicBezTo>
                    <a:pt x="353589" y="1280268"/>
                    <a:pt x="230426" y="1239965"/>
                    <a:pt x="128260" y="1170943"/>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3" name="フリーフォーム: 図形 42">
              <a:extLst>
                <a:ext uri="{FF2B5EF4-FFF2-40B4-BE49-F238E27FC236}">
                  <a16:creationId xmlns:a16="http://schemas.microsoft.com/office/drawing/2014/main" id="{E92925E4-18DA-A2AD-AA38-6D89C2818B5F}"/>
                </a:ext>
              </a:extLst>
            </p:cNvPr>
            <p:cNvSpPr/>
            <p:nvPr/>
          </p:nvSpPr>
          <p:spPr>
            <a:xfrm rot="17280000">
              <a:off x="-796482" y="8483568"/>
              <a:ext cx="1126612" cy="1280268"/>
            </a:xfrm>
            <a:custGeom>
              <a:avLst/>
              <a:gdLst>
                <a:gd name="connsiteX0" fmla="*/ 1126612 w 1126612"/>
                <a:gd name="connsiteY0" fmla="*/ 228499 h 1280268"/>
                <a:gd name="connsiteX1" fmla="*/ 1097574 w 1126612"/>
                <a:gd name="connsiteY1" fmla="*/ 235995 h 1280268"/>
                <a:gd name="connsiteX2" fmla="*/ 785197 w 1126612"/>
                <a:gd name="connsiteY2" fmla="*/ 471511 h 1280268"/>
                <a:gd name="connsiteX3" fmla="*/ 753421 w 1126612"/>
                <a:gd name="connsiteY3" fmla="*/ 1210580 h 1280268"/>
                <a:gd name="connsiteX4" fmla="*/ 790747 w 1126612"/>
                <a:gd name="connsiteY4" fmla="*/ 1260557 h 1280268"/>
                <a:gd name="connsiteX5" fmla="*/ 769144 w 1126612"/>
                <a:gd name="connsiteY5" fmla="*/ 1267263 h 1280268"/>
                <a:gd name="connsiteX6" fmla="*/ 640134 w 1126612"/>
                <a:gd name="connsiteY6" fmla="*/ 1280268 h 1280268"/>
                <a:gd name="connsiteX7" fmla="*/ 0 w 1126612"/>
                <a:gd name="connsiteY7" fmla="*/ 640134 h 1280268"/>
                <a:gd name="connsiteX8" fmla="*/ 640134 w 1126612"/>
                <a:gd name="connsiteY8" fmla="*/ 0 h 1280268"/>
                <a:gd name="connsiteX9" fmla="*/ 1092777 w 1126612"/>
                <a:gd name="connsiteY9" fmla="*/ 187491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6612" h="1280268">
                  <a:moveTo>
                    <a:pt x="1126612" y="228499"/>
                  </a:moveTo>
                  <a:lnTo>
                    <a:pt x="1097574" y="235995"/>
                  </a:lnTo>
                  <a:cubicBezTo>
                    <a:pt x="976422" y="279989"/>
                    <a:pt x="866658" y="359388"/>
                    <a:pt x="785197" y="471511"/>
                  </a:cubicBezTo>
                  <a:cubicBezTo>
                    <a:pt x="622271" y="695759"/>
                    <a:pt x="618823" y="987220"/>
                    <a:pt x="753421" y="1210580"/>
                  </a:cubicBezTo>
                  <a:lnTo>
                    <a:pt x="790747" y="1260557"/>
                  </a:lnTo>
                  <a:lnTo>
                    <a:pt x="769144" y="1267263"/>
                  </a:lnTo>
                  <a:cubicBezTo>
                    <a:pt x="727472" y="1275790"/>
                    <a:pt x="684326" y="1280268"/>
                    <a:pt x="640134" y="1280268"/>
                  </a:cubicBezTo>
                  <a:cubicBezTo>
                    <a:pt x="286598" y="1280268"/>
                    <a:pt x="0" y="993670"/>
                    <a:pt x="0" y="640134"/>
                  </a:cubicBezTo>
                  <a:cubicBezTo>
                    <a:pt x="0" y="286598"/>
                    <a:pt x="286598" y="0"/>
                    <a:pt x="640134" y="0"/>
                  </a:cubicBezTo>
                  <a:cubicBezTo>
                    <a:pt x="816901" y="0"/>
                    <a:pt x="976935" y="71650"/>
                    <a:pt x="1092777" y="187491"/>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4" name="フリーフォーム: 図形 43">
              <a:extLst>
                <a:ext uri="{FF2B5EF4-FFF2-40B4-BE49-F238E27FC236}">
                  <a16:creationId xmlns:a16="http://schemas.microsoft.com/office/drawing/2014/main" id="{4F8CE645-B0DE-C404-8B9B-BA7B2C0858AD}"/>
                </a:ext>
              </a:extLst>
            </p:cNvPr>
            <p:cNvSpPr/>
            <p:nvPr/>
          </p:nvSpPr>
          <p:spPr>
            <a:xfrm rot="17280000">
              <a:off x="1472216" y="9057249"/>
              <a:ext cx="1123852" cy="1280268"/>
            </a:xfrm>
            <a:custGeom>
              <a:avLst/>
              <a:gdLst>
                <a:gd name="connsiteX0" fmla="*/ 1073547 w 1123852"/>
                <a:gd name="connsiteY0" fmla="*/ 390965 h 1280268"/>
                <a:gd name="connsiteX1" fmla="*/ 1123852 w 1123852"/>
                <a:gd name="connsiteY1" fmla="*/ 640134 h 1280268"/>
                <a:gd name="connsiteX2" fmla="*/ 483718 w 1123852"/>
                <a:gd name="connsiteY2" fmla="*/ 1280268 h 1280268"/>
                <a:gd name="connsiteX3" fmla="*/ 31075 w 1123852"/>
                <a:gd name="connsiteY3" fmla="*/ 1092777 h 1280268"/>
                <a:gd name="connsiteX4" fmla="*/ 0 w 1123852"/>
                <a:gd name="connsiteY4" fmla="*/ 1055114 h 1280268"/>
                <a:gd name="connsiteX5" fmla="*/ 27492 w 1123852"/>
                <a:gd name="connsiteY5" fmla="*/ 1048017 h 1280268"/>
                <a:gd name="connsiteX6" fmla="*/ 339870 w 1123852"/>
                <a:gd name="connsiteY6" fmla="*/ 812501 h 1280268"/>
                <a:gd name="connsiteX7" fmla="*/ 371645 w 1123852"/>
                <a:gd name="connsiteY7" fmla="*/ 73432 h 1280268"/>
                <a:gd name="connsiteX8" fmla="*/ 331821 w 1123852"/>
                <a:gd name="connsiteY8" fmla="*/ 20110 h 1280268"/>
                <a:gd name="connsiteX9" fmla="*/ 354708 w 1123852"/>
                <a:gd name="connsiteY9" fmla="*/ 13005 h 1280268"/>
                <a:gd name="connsiteX10" fmla="*/ 483718 w 1123852"/>
                <a:gd name="connsiteY10" fmla="*/ 0 h 1280268"/>
                <a:gd name="connsiteX11" fmla="*/ 1073547 w 1123852"/>
                <a:gd name="connsiteY11" fmla="*/ 390965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3852" h="1280268">
                  <a:moveTo>
                    <a:pt x="1073547" y="390965"/>
                  </a:moveTo>
                  <a:cubicBezTo>
                    <a:pt x="1105940" y="467549"/>
                    <a:pt x="1123852" y="551750"/>
                    <a:pt x="1123852" y="640134"/>
                  </a:cubicBezTo>
                  <a:cubicBezTo>
                    <a:pt x="1123852" y="993670"/>
                    <a:pt x="837254" y="1280268"/>
                    <a:pt x="483718" y="1280268"/>
                  </a:cubicBezTo>
                  <a:cubicBezTo>
                    <a:pt x="306950" y="1280268"/>
                    <a:pt x="146916" y="1208619"/>
                    <a:pt x="31075" y="1092777"/>
                  </a:cubicBezTo>
                  <a:lnTo>
                    <a:pt x="0" y="1055114"/>
                  </a:lnTo>
                  <a:lnTo>
                    <a:pt x="27492" y="1048017"/>
                  </a:lnTo>
                  <a:cubicBezTo>
                    <a:pt x="148643" y="1004023"/>
                    <a:pt x="258407" y="924625"/>
                    <a:pt x="339870" y="812501"/>
                  </a:cubicBezTo>
                  <a:cubicBezTo>
                    <a:pt x="502796" y="588253"/>
                    <a:pt x="506243" y="296792"/>
                    <a:pt x="371645" y="73432"/>
                  </a:cubicBezTo>
                  <a:lnTo>
                    <a:pt x="331821" y="20110"/>
                  </a:lnTo>
                  <a:lnTo>
                    <a:pt x="354708" y="13005"/>
                  </a:lnTo>
                  <a:cubicBezTo>
                    <a:pt x="396380" y="4478"/>
                    <a:pt x="439526" y="0"/>
                    <a:pt x="483718" y="0"/>
                  </a:cubicBezTo>
                  <a:cubicBezTo>
                    <a:pt x="748870" y="0"/>
                    <a:pt x="976369" y="161212"/>
                    <a:pt x="1073547" y="390965"/>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5" name="フリーフォーム: 図形 44">
              <a:extLst>
                <a:ext uri="{FF2B5EF4-FFF2-40B4-BE49-F238E27FC236}">
                  <a16:creationId xmlns:a16="http://schemas.microsoft.com/office/drawing/2014/main" id="{D6148B1B-FF72-C68D-123C-91485C428BB8}"/>
                </a:ext>
              </a:extLst>
            </p:cNvPr>
            <p:cNvSpPr/>
            <p:nvPr/>
          </p:nvSpPr>
          <p:spPr>
            <a:xfrm rot="12960000">
              <a:off x="-285925" y="9760451"/>
              <a:ext cx="1125738" cy="1280268"/>
            </a:xfrm>
            <a:custGeom>
              <a:avLst/>
              <a:gdLst>
                <a:gd name="connsiteX0" fmla="*/ 789395 w 1125738"/>
                <a:gd name="connsiteY0" fmla="*/ 1260976 h 1280268"/>
                <a:gd name="connsiteX1" fmla="*/ 769143 w 1125738"/>
                <a:gd name="connsiteY1" fmla="*/ 1267262 h 1280268"/>
                <a:gd name="connsiteX2" fmla="*/ 640134 w 1125738"/>
                <a:gd name="connsiteY2" fmla="*/ 1280268 h 1280268"/>
                <a:gd name="connsiteX3" fmla="*/ 0 w 1125738"/>
                <a:gd name="connsiteY3" fmla="*/ 640134 h 1280268"/>
                <a:gd name="connsiteX4" fmla="*/ 640134 w 1125738"/>
                <a:gd name="connsiteY4" fmla="*/ 0 h 1280268"/>
                <a:gd name="connsiteX5" fmla="*/ 1092777 w 1125738"/>
                <a:gd name="connsiteY5" fmla="*/ 187491 h 1280268"/>
                <a:gd name="connsiteX6" fmla="*/ 1125738 w 1125738"/>
                <a:gd name="connsiteY6" fmla="*/ 227440 h 1280268"/>
                <a:gd name="connsiteX7" fmla="*/ 1095374 w 1125738"/>
                <a:gd name="connsiteY7" fmla="*/ 235280 h 1280268"/>
                <a:gd name="connsiteX8" fmla="*/ 782996 w 1125738"/>
                <a:gd name="connsiteY8" fmla="*/ 470795 h 1280268"/>
                <a:gd name="connsiteX9" fmla="*/ 751221 w 1125738"/>
                <a:gd name="connsiteY9" fmla="*/ 1209864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5738" h="1280268">
                  <a:moveTo>
                    <a:pt x="789395" y="1260976"/>
                  </a:moveTo>
                  <a:lnTo>
                    <a:pt x="769143" y="1267262"/>
                  </a:lnTo>
                  <a:cubicBezTo>
                    <a:pt x="727472" y="1275790"/>
                    <a:pt x="684326" y="1280267"/>
                    <a:pt x="640134" y="1280268"/>
                  </a:cubicBezTo>
                  <a:cubicBezTo>
                    <a:pt x="286598" y="1280268"/>
                    <a:pt x="0" y="993670"/>
                    <a:pt x="0" y="640134"/>
                  </a:cubicBezTo>
                  <a:cubicBezTo>
                    <a:pt x="0" y="286598"/>
                    <a:pt x="286598" y="0"/>
                    <a:pt x="640134" y="0"/>
                  </a:cubicBezTo>
                  <a:cubicBezTo>
                    <a:pt x="816902" y="1"/>
                    <a:pt x="976936" y="71650"/>
                    <a:pt x="1092777" y="187491"/>
                  </a:cubicBezTo>
                  <a:lnTo>
                    <a:pt x="1125738" y="227440"/>
                  </a:lnTo>
                  <a:lnTo>
                    <a:pt x="1095374" y="235280"/>
                  </a:lnTo>
                  <a:cubicBezTo>
                    <a:pt x="974223" y="279273"/>
                    <a:pt x="864459" y="358672"/>
                    <a:pt x="782996" y="470795"/>
                  </a:cubicBezTo>
                  <a:cubicBezTo>
                    <a:pt x="620071" y="695042"/>
                    <a:pt x="616623" y="986504"/>
                    <a:pt x="751221" y="1209864"/>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6" name="フリーフォーム: 図形 45">
              <a:extLst>
                <a:ext uri="{FF2B5EF4-FFF2-40B4-BE49-F238E27FC236}">
                  <a16:creationId xmlns:a16="http://schemas.microsoft.com/office/drawing/2014/main" id="{E3978D45-2A08-DA0D-F9FD-3DE366413051}"/>
                </a:ext>
              </a:extLst>
            </p:cNvPr>
            <p:cNvSpPr/>
            <p:nvPr/>
          </p:nvSpPr>
          <p:spPr>
            <a:xfrm rot="12960000">
              <a:off x="960824" y="7781380"/>
              <a:ext cx="1124725" cy="1280268"/>
            </a:xfrm>
            <a:custGeom>
              <a:avLst/>
              <a:gdLst>
                <a:gd name="connsiteX0" fmla="*/ 842496 w 1124725"/>
                <a:gd name="connsiteY0" fmla="*/ 1170943 h 1280268"/>
                <a:gd name="connsiteX1" fmla="*/ 484591 w 1124725"/>
                <a:gd name="connsiteY1" fmla="*/ 1280268 h 1280268"/>
                <a:gd name="connsiteX2" fmla="*/ 31948 w 1124725"/>
                <a:gd name="connsiteY2" fmla="*/ 1092777 h 1280268"/>
                <a:gd name="connsiteX3" fmla="*/ 0 w 1124725"/>
                <a:gd name="connsiteY3" fmla="*/ 1054056 h 1280268"/>
                <a:gd name="connsiteX4" fmla="*/ 26166 w 1124725"/>
                <a:gd name="connsiteY4" fmla="*/ 1047300 h 1280268"/>
                <a:gd name="connsiteX5" fmla="*/ 338544 w 1124725"/>
                <a:gd name="connsiteY5" fmla="*/ 811785 h 1280268"/>
                <a:gd name="connsiteX6" fmla="*/ 370318 w 1124725"/>
                <a:gd name="connsiteY6" fmla="*/ 72716 h 1280268"/>
                <a:gd name="connsiteX7" fmla="*/ 331342 w 1124725"/>
                <a:gd name="connsiteY7" fmla="*/ 20529 h 1280268"/>
                <a:gd name="connsiteX8" fmla="*/ 355582 w 1124725"/>
                <a:gd name="connsiteY8" fmla="*/ 13006 h 1280268"/>
                <a:gd name="connsiteX9" fmla="*/ 484591 w 1124725"/>
                <a:gd name="connsiteY9" fmla="*/ 0 h 1280268"/>
                <a:gd name="connsiteX10" fmla="*/ 1124725 w 1124725"/>
                <a:gd name="connsiteY10" fmla="*/ 640134 h 1280268"/>
                <a:gd name="connsiteX11" fmla="*/ 842496 w 1124725"/>
                <a:gd name="connsiteY11" fmla="*/ 1170943 h 128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4725" h="1280268">
                  <a:moveTo>
                    <a:pt x="842496" y="1170943"/>
                  </a:moveTo>
                  <a:cubicBezTo>
                    <a:pt x="740330" y="1239965"/>
                    <a:pt x="617167" y="1280268"/>
                    <a:pt x="484591" y="1280268"/>
                  </a:cubicBezTo>
                  <a:cubicBezTo>
                    <a:pt x="307823" y="1280268"/>
                    <a:pt x="147789" y="1208618"/>
                    <a:pt x="31948" y="1092777"/>
                  </a:cubicBezTo>
                  <a:lnTo>
                    <a:pt x="0" y="1054056"/>
                  </a:lnTo>
                  <a:lnTo>
                    <a:pt x="26166" y="1047300"/>
                  </a:lnTo>
                  <a:cubicBezTo>
                    <a:pt x="147317" y="1003307"/>
                    <a:pt x="257081" y="923909"/>
                    <a:pt x="338544" y="811785"/>
                  </a:cubicBezTo>
                  <a:cubicBezTo>
                    <a:pt x="501469" y="587537"/>
                    <a:pt x="504916" y="296076"/>
                    <a:pt x="370318" y="72716"/>
                  </a:cubicBezTo>
                  <a:lnTo>
                    <a:pt x="331342" y="20529"/>
                  </a:lnTo>
                  <a:lnTo>
                    <a:pt x="355582" y="13006"/>
                  </a:lnTo>
                  <a:cubicBezTo>
                    <a:pt x="397253" y="4478"/>
                    <a:pt x="440399" y="0"/>
                    <a:pt x="484591" y="0"/>
                  </a:cubicBezTo>
                  <a:cubicBezTo>
                    <a:pt x="838127" y="0"/>
                    <a:pt x="1124725" y="286598"/>
                    <a:pt x="1124725" y="640134"/>
                  </a:cubicBezTo>
                  <a:cubicBezTo>
                    <a:pt x="1124725" y="861094"/>
                    <a:pt x="1012773" y="1055907"/>
                    <a:pt x="842496" y="1170943"/>
                  </a:cubicBezTo>
                  <a:close/>
                </a:path>
              </a:pathLst>
            </a:cu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Tree>
    <p:extLst>
      <p:ext uri="{BB962C8B-B14F-4D97-AF65-F5344CB8AC3E}">
        <p14:creationId xmlns:p14="http://schemas.microsoft.com/office/powerpoint/2010/main" val="2709543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932DB9A8-B0FF-EAB2-16CA-D02B2F9219ED}"/>
              </a:ext>
            </a:extLst>
          </p:cNvPr>
          <p:cNvGrpSpPr/>
          <p:nvPr/>
        </p:nvGrpSpPr>
        <p:grpSpPr>
          <a:xfrm>
            <a:off x="2108200" y="895238"/>
            <a:ext cx="5689600" cy="5449956"/>
            <a:chOff x="-4254499" y="423863"/>
            <a:chExt cx="3505199" cy="3357562"/>
          </a:xfrm>
          <a:solidFill>
            <a:schemeClr val="bg1"/>
          </a:solidFill>
        </p:grpSpPr>
        <p:sp>
          <p:nvSpPr>
            <p:cNvPr id="4" name="フリーフォーム: 図形 3">
              <a:extLst>
                <a:ext uri="{FF2B5EF4-FFF2-40B4-BE49-F238E27FC236}">
                  <a16:creationId xmlns:a16="http://schemas.microsoft.com/office/drawing/2014/main" id="{5443E29E-3CE8-E794-09D9-267B9D270FAC}"/>
                </a:ext>
              </a:extLst>
            </p:cNvPr>
            <p:cNvSpPr/>
            <p:nvPr/>
          </p:nvSpPr>
          <p:spPr>
            <a:xfrm>
              <a:off x="-3321049" y="423863"/>
              <a:ext cx="1609077" cy="1638300"/>
            </a:xfrm>
            <a:custGeom>
              <a:avLst/>
              <a:gdLst>
                <a:gd name="connsiteX0" fmla="*/ 819150 w 1609077"/>
                <a:gd name="connsiteY0" fmla="*/ 0 h 1638300"/>
                <a:gd name="connsiteX1" fmla="*/ 1573927 w 1609077"/>
                <a:gd name="connsiteY1" fmla="*/ 500300 h 1638300"/>
                <a:gd name="connsiteX2" fmla="*/ 1609077 w 1609077"/>
                <a:gd name="connsiteY2" fmla="*/ 613534 h 1638300"/>
                <a:gd name="connsiteX3" fmla="*/ 1574367 w 1609077"/>
                <a:gd name="connsiteY3" fmla="*/ 618831 h 1638300"/>
                <a:gd name="connsiteX4" fmla="*/ 887094 w 1609077"/>
                <a:gd name="connsiteY4" fmla="*/ 1462087 h 1638300"/>
                <a:gd name="connsiteX5" fmla="*/ 891538 w 1609077"/>
                <a:gd name="connsiteY5" fmla="*/ 1550093 h 1638300"/>
                <a:gd name="connsiteX6" fmla="*/ 904322 w 1609077"/>
                <a:gd name="connsiteY6" fmla="*/ 1633854 h 1638300"/>
                <a:gd name="connsiteX7" fmla="*/ 902903 w 1609077"/>
                <a:gd name="connsiteY7" fmla="*/ 1634071 h 1638300"/>
                <a:gd name="connsiteX8" fmla="*/ 819150 w 1609077"/>
                <a:gd name="connsiteY8" fmla="*/ 1638300 h 1638300"/>
                <a:gd name="connsiteX9" fmla="*/ 0 w 1609077"/>
                <a:gd name="connsiteY9" fmla="*/ 819150 h 1638300"/>
                <a:gd name="connsiteX10" fmla="*/ 819150 w 1609077"/>
                <a:gd name="connsiteY10" fmla="*/ 0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09077" h="1638300">
                  <a:moveTo>
                    <a:pt x="819150" y="0"/>
                  </a:moveTo>
                  <a:cubicBezTo>
                    <a:pt x="1158453" y="0"/>
                    <a:pt x="1449573" y="206295"/>
                    <a:pt x="1573927" y="500300"/>
                  </a:cubicBezTo>
                  <a:lnTo>
                    <a:pt x="1609077" y="613534"/>
                  </a:lnTo>
                  <a:lnTo>
                    <a:pt x="1574367" y="618831"/>
                  </a:lnTo>
                  <a:cubicBezTo>
                    <a:pt x="1182142" y="699092"/>
                    <a:pt x="887094" y="1046134"/>
                    <a:pt x="887094" y="1462087"/>
                  </a:cubicBezTo>
                  <a:cubicBezTo>
                    <a:pt x="887094" y="1491798"/>
                    <a:pt x="888600" y="1521157"/>
                    <a:pt x="891538" y="1550093"/>
                  </a:cubicBezTo>
                  <a:lnTo>
                    <a:pt x="904322" y="1633854"/>
                  </a:lnTo>
                  <a:lnTo>
                    <a:pt x="902903" y="1634071"/>
                  </a:lnTo>
                  <a:cubicBezTo>
                    <a:pt x="875366" y="1636867"/>
                    <a:pt x="847425" y="1638300"/>
                    <a:pt x="819150" y="1638300"/>
                  </a:cubicBezTo>
                  <a:cubicBezTo>
                    <a:pt x="366746" y="1638300"/>
                    <a:pt x="0" y="1271554"/>
                    <a:pt x="0" y="819150"/>
                  </a:cubicBezTo>
                  <a:cubicBezTo>
                    <a:pt x="0" y="366746"/>
                    <a:pt x="366746" y="0"/>
                    <a:pt x="819150" y="0"/>
                  </a:cubicBezTo>
                  <a:close/>
                </a:path>
              </a:pathLst>
            </a:cu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 name="フリーフォーム: 図形 4">
              <a:extLst>
                <a:ext uri="{FF2B5EF4-FFF2-40B4-BE49-F238E27FC236}">
                  <a16:creationId xmlns:a16="http://schemas.microsoft.com/office/drawing/2014/main" id="{58CE1C6C-8805-C02C-E1D6-F66F720D3609}"/>
                </a:ext>
              </a:extLst>
            </p:cNvPr>
            <p:cNvSpPr/>
            <p:nvPr/>
          </p:nvSpPr>
          <p:spPr>
            <a:xfrm>
              <a:off x="-4254499" y="1066800"/>
              <a:ext cx="1609077" cy="1638300"/>
            </a:xfrm>
            <a:custGeom>
              <a:avLst/>
              <a:gdLst>
                <a:gd name="connsiteX0" fmla="*/ 819150 w 1609077"/>
                <a:gd name="connsiteY0" fmla="*/ 0 h 1638300"/>
                <a:gd name="connsiteX1" fmla="*/ 902903 w 1609077"/>
                <a:gd name="connsiteY1" fmla="*/ 4229 h 1638300"/>
                <a:gd name="connsiteX2" fmla="*/ 904322 w 1609077"/>
                <a:gd name="connsiteY2" fmla="*/ 4446 h 1638300"/>
                <a:gd name="connsiteX3" fmla="*/ 891538 w 1609077"/>
                <a:gd name="connsiteY3" fmla="*/ 88207 h 1638300"/>
                <a:gd name="connsiteX4" fmla="*/ 887094 w 1609077"/>
                <a:gd name="connsiteY4" fmla="*/ 176213 h 1638300"/>
                <a:gd name="connsiteX5" fmla="*/ 1574367 w 1609077"/>
                <a:gd name="connsiteY5" fmla="*/ 1019469 h 1638300"/>
                <a:gd name="connsiteX6" fmla="*/ 1609077 w 1609077"/>
                <a:gd name="connsiteY6" fmla="*/ 1024766 h 1638300"/>
                <a:gd name="connsiteX7" fmla="*/ 1573927 w 1609077"/>
                <a:gd name="connsiteY7" fmla="*/ 1138000 h 1638300"/>
                <a:gd name="connsiteX8" fmla="*/ 819150 w 1609077"/>
                <a:gd name="connsiteY8" fmla="*/ 1638300 h 1638300"/>
                <a:gd name="connsiteX9" fmla="*/ 0 w 1609077"/>
                <a:gd name="connsiteY9" fmla="*/ 819150 h 1638300"/>
                <a:gd name="connsiteX10" fmla="*/ 819150 w 1609077"/>
                <a:gd name="connsiteY10" fmla="*/ 0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09077" h="1638300">
                  <a:moveTo>
                    <a:pt x="819150" y="0"/>
                  </a:moveTo>
                  <a:cubicBezTo>
                    <a:pt x="847425" y="0"/>
                    <a:pt x="875366" y="1433"/>
                    <a:pt x="902903" y="4229"/>
                  </a:cubicBezTo>
                  <a:lnTo>
                    <a:pt x="904322" y="4446"/>
                  </a:lnTo>
                  <a:lnTo>
                    <a:pt x="891538" y="88207"/>
                  </a:lnTo>
                  <a:cubicBezTo>
                    <a:pt x="888600" y="117143"/>
                    <a:pt x="887094" y="146502"/>
                    <a:pt x="887094" y="176213"/>
                  </a:cubicBezTo>
                  <a:cubicBezTo>
                    <a:pt x="887094" y="592166"/>
                    <a:pt x="1182142" y="939208"/>
                    <a:pt x="1574367" y="1019469"/>
                  </a:cubicBezTo>
                  <a:lnTo>
                    <a:pt x="1609077" y="1024766"/>
                  </a:lnTo>
                  <a:lnTo>
                    <a:pt x="1573927" y="1138000"/>
                  </a:lnTo>
                  <a:cubicBezTo>
                    <a:pt x="1449574" y="1432006"/>
                    <a:pt x="1158453" y="1638300"/>
                    <a:pt x="819150" y="1638300"/>
                  </a:cubicBezTo>
                  <a:cubicBezTo>
                    <a:pt x="366746" y="1638300"/>
                    <a:pt x="0" y="1271554"/>
                    <a:pt x="0" y="819150"/>
                  </a:cubicBezTo>
                  <a:cubicBezTo>
                    <a:pt x="0" y="366746"/>
                    <a:pt x="366746" y="0"/>
                    <a:pt x="819150" y="0"/>
                  </a:cubicBezTo>
                  <a:close/>
                </a:path>
              </a:pathLst>
            </a:custGeom>
            <a:solidFill>
              <a:srgbClr val="FFFF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 name="フリーフォーム: 図形 5">
              <a:extLst>
                <a:ext uri="{FF2B5EF4-FFF2-40B4-BE49-F238E27FC236}">
                  <a16:creationId xmlns:a16="http://schemas.microsoft.com/office/drawing/2014/main" id="{19DE072E-7406-916A-C249-75B0489AA8AD}"/>
                </a:ext>
              </a:extLst>
            </p:cNvPr>
            <p:cNvSpPr/>
            <p:nvPr/>
          </p:nvSpPr>
          <p:spPr>
            <a:xfrm>
              <a:off x="-2387600" y="1066801"/>
              <a:ext cx="1638300" cy="1521777"/>
            </a:xfrm>
            <a:custGeom>
              <a:avLst/>
              <a:gdLst>
                <a:gd name="connsiteX0" fmla="*/ 819150 w 1638300"/>
                <a:gd name="connsiteY0" fmla="*/ 0 h 1521777"/>
                <a:gd name="connsiteX1" fmla="*/ 1638300 w 1638300"/>
                <a:gd name="connsiteY1" fmla="*/ 819150 h 1521777"/>
                <a:gd name="connsiteX2" fmla="*/ 1277145 w 1638300"/>
                <a:gd name="connsiteY2" fmla="*/ 1498402 h 1521777"/>
                <a:gd name="connsiteX3" fmla="*/ 1234080 w 1638300"/>
                <a:gd name="connsiteY3" fmla="*/ 1521777 h 1521777"/>
                <a:gd name="connsiteX4" fmla="*/ 1175704 w 1638300"/>
                <a:gd name="connsiteY4" fmla="*/ 1414226 h 1521777"/>
                <a:gd name="connsiteX5" fmla="*/ 461962 w 1638300"/>
                <a:gd name="connsiteY5" fmla="*/ 1034732 h 1521777"/>
                <a:gd name="connsiteX6" fmla="*/ 126922 w 1638300"/>
                <a:gd name="connsiteY6" fmla="*/ 1102374 h 1521777"/>
                <a:gd name="connsiteX7" fmla="*/ 63861 w 1638300"/>
                <a:gd name="connsiteY7" fmla="*/ 1136602 h 1521777"/>
                <a:gd name="connsiteX8" fmla="*/ 36828 w 1638300"/>
                <a:gd name="connsiteY8" fmla="*/ 1062740 h 1521777"/>
                <a:gd name="connsiteX9" fmla="*/ 0 w 1638300"/>
                <a:gd name="connsiteY9" fmla="*/ 819150 h 1521777"/>
                <a:gd name="connsiteX10" fmla="*/ 819150 w 1638300"/>
                <a:gd name="connsiteY10" fmla="*/ 0 h 152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300" h="1521777">
                  <a:moveTo>
                    <a:pt x="819150" y="0"/>
                  </a:moveTo>
                  <a:cubicBezTo>
                    <a:pt x="1271554" y="0"/>
                    <a:pt x="1638300" y="366746"/>
                    <a:pt x="1638300" y="819150"/>
                  </a:cubicBezTo>
                  <a:cubicBezTo>
                    <a:pt x="1638300" y="1101903"/>
                    <a:pt x="1495040" y="1351195"/>
                    <a:pt x="1277145" y="1498402"/>
                  </a:cubicBezTo>
                  <a:lnTo>
                    <a:pt x="1234080" y="1521777"/>
                  </a:lnTo>
                  <a:lnTo>
                    <a:pt x="1175704" y="1414226"/>
                  </a:lnTo>
                  <a:cubicBezTo>
                    <a:pt x="1021022" y="1185267"/>
                    <a:pt x="759071" y="1034732"/>
                    <a:pt x="461962" y="1034732"/>
                  </a:cubicBezTo>
                  <a:cubicBezTo>
                    <a:pt x="343118" y="1034732"/>
                    <a:pt x="229900" y="1058818"/>
                    <a:pt x="126922" y="1102374"/>
                  </a:cubicBezTo>
                  <a:lnTo>
                    <a:pt x="63861" y="1136602"/>
                  </a:lnTo>
                  <a:lnTo>
                    <a:pt x="36828" y="1062740"/>
                  </a:lnTo>
                  <a:cubicBezTo>
                    <a:pt x="12894" y="985790"/>
                    <a:pt x="0" y="903976"/>
                    <a:pt x="0" y="819150"/>
                  </a:cubicBezTo>
                  <a:cubicBezTo>
                    <a:pt x="0" y="366746"/>
                    <a:pt x="366746" y="0"/>
                    <a:pt x="819150" y="0"/>
                  </a:cubicBezTo>
                  <a:close/>
                </a:path>
              </a:pathLst>
            </a:cu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7" name="フリーフォーム: 図形 6">
              <a:extLst>
                <a:ext uri="{FF2B5EF4-FFF2-40B4-BE49-F238E27FC236}">
                  <a16:creationId xmlns:a16="http://schemas.microsoft.com/office/drawing/2014/main" id="{362481F4-AA7E-B9FF-EBCB-AEBD533F56C8}"/>
                </a:ext>
              </a:extLst>
            </p:cNvPr>
            <p:cNvSpPr/>
            <p:nvPr/>
          </p:nvSpPr>
          <p:spPr>
            <a:xfrm>
              <a:off x="-3902075" y="2259649"/>
              <a:ext cx="1638300" cy="1521776"/>
            </a:xfrm>
            <a:custGeom>
              <a:avLst/>
              <a:gdLst>
                <a:gd name="connsiteX0" fmla="*/ 1234080 w 1638300"/>
                <a:gd name="connsiteY0" fmla="*/ 0 h 1521776"/>
                <a:gd name="connsiteX1" fmla="*/ 1277145 w 1638300"/>
                <a:gd name="connsiteY1" fmla="*/ 23374 h 1521776"/>
                <a:gd name="connsiteX2" fmla="*/ 1638300 w 1638300"/>
                <a:gd name="connsiteY2" fmla="*/ 702626 h 1521776"/>
                <a:gd name="connsiteX3" fmla="*/ 819150 w 1638300"/>
                <a:gd name="connsiteY3" fmla="*/ 1521776 h 1521776"/>
                <a:gd name="connsiteX4" fmla="*/ 0 w 1638300"/>
                <a:gd name="connsiteY4" fmla="*/ 702626 h 1521776"/>
                <a:gd name="connsiteX5" fmla="*/ 36828 w 1638300"/>
                <a:gd name="connsiteY5" fmla="*/ 459036 h 1521776"/>
                <a:gd name="connsiteX6" fmla="*/ 63861 w 1638300"/>
                <a:gd name="connsiteY6" fmla="*/ 385174 h 1521776"/>
                <a:gd name="connsiteX7" fmla="*/ 126922 w 1638300"/>
                <a:gd name="connsiteY7" fmla="*/ 419403 h 1521776"/>
                <a:gd name="connsiteX8" fmla="*/ 461962 w 1638300"/>
                <a:gd name="connsiteY8" fmla="*/ 487044 h 1521776"/>
                <a:gd name="connsiteX9" fmla="*/ 1175704 w 1638300"/>
                <a:gd name="connsiteY9" fmla="*/ 107551 h 1521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8300" h="1521776">
                  <a:moveTo>
                    <a:pt x="1234080" y="0"/>
                  </a:moveTo>
                  <a:lnTo>
                    <a:pt x="1277145" y="23374"/>
                  </a:lnTo>
                  <a:cubicBezTo>
                    <a:pt x="1495040" y="170581"/>
                    <a:pt x="1638300" y="419874"/>
                    <a:pt x="1638300" y="702626"/>
                  </a:cubicBezTo>
                  <a:cubicBezTo>
                    <a:pt x="1638300" y="1155030"/>
                    <a:pt x="1271554" y="1521776"/>
                    <a:pt x="819150" y="1521776"/>
                  </a:cubicBezTo>
                  <a:cubicBezTo>
                    <a:pt x="366746" y="1521776"/>
                    <a:pt x="0" y="1155030"/>
                    <a:pt x="0" y="702626"/>
                  </a:cubicBezTo>
                  <a:cubicBezTo>
                    <a:pt x="0" y="617800"/>
                    <a:pt x="12894" y="535986"/>
                    <a:pt x="36828" y="459036"/>
                  </a:cubicBezTo>
                  <a:lnTo>
                    <a:pt x="63861" y="385174"/>
                  </a:lnTo>
                  <a:lnTo>
                    <a:pt x="126922" y="419403"/>
                  </a:lnTo>
                  <a:cubicBezTo>
                    <a:pt x="229900" y="462959"/>
                    <a:pt x="343118" y="487044"/>
                    <a:pt x="461962" y="487044"/>
                  </a:cubicBezTo>
                  <a:cubicBezTo>
                    <a:pt x="759072" y="487044"/>
                    <a:pt x="1021022" y="336510"/>
                    <a:pt x="1175704" y="107551"/>
                  </a:cubicBezTo>
                  <a:close/>
                </a:path>
              </a:pathLst>
            </a:custGeom>
            <a:solidFill>
              <a:srgbClr val="FF33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8" name="フリーフォーム: 図形 7">
              <a:extLst>
                <a:ext uri="{FF2B5EF4-FFF2-40B4-BE49-F238E27FC236}">
                  <a16:creationId xmlns:a16="http://schemas.microsoft.com/office/drawing/2014/main" id="{6A35C85D-B020-F360-4B54-A8B4E5F6D682}"/>
                </a:ext>
              </a:extLst>
            </p:cNvPr>
            <p:cNvSpPr/>
            <p:nvPr/>
          </p:nvSpPr>
          <p:spPr>
            <a:xfrm>
              <a:off x="-2473139" y="2143125"/>
              <a:ext cx="1371414" cy="1638300"/>
            </a:xfrm>
            <a:custGeom>
              <a:avLst/>
              <a:gdLst>
                <a:gd name="connsiteX0" fmla="*/ 552264 w 1371414"/>
                <a:gd name="connsiteY0" fmla="*/ 0 h 1638300"/>
                <a:gd name="connsiteX1" fmla="*/ 1371414 w 1371414"/>
                <a:gd name="connsiteY1" fmla="*/ 819150 h 1638300"/>
                <a:gd name="connsiteX2" fmla="*/ 552264 w 1371414"/>
                <a:gd name="connsiteY2" fmla="*/ 1638300 h 1638300"/>
                <a:gd name="connsiteX3" fmla="*/ 94270 w 1371414"/>
                <a:gd name="connsiteY3" fmla="*/ 1498402 h 1638300"/>
                <a:gd name="connsiteX4" fmla="*/ 0 w 1371414"/>
                <a:gd name="connsiteY4" fmla="*/ 1420622 h 1638300"/>
                <a:gd name="connsiteX5" fmla="*/ 99193 w 1371414"/>
                <a:gd name="connsiteY5" fmla="*/ 1300400 h 1638300"/>
                <a:gd name="connsiteX6" fmla="*/ 246194 w 1371414"/>
                <a:gd name="connsiteY6" fmla="*/ 819150 h 1638300"/>
                <a:gd name="connsiteX7" fmla="*/ 99193 w 1371414"/>
                <a:gd name="connsiteY7" fmla="*/ 337901 h 1638300"/>
                <a:gd name="connsiteX8" fmla="*/ 0 w 1371414"/>
                <a:gd name="connsiteY8" fmla="*/ 217678 h 1638300"/>
                <a:gd name="connsiteX9" fmla="*/ 94270 w 1371414"/>
                <a:gd name="connsiteY9" fmla="*/ 139898 h 1638300"/>
                <a:gd name="connsiteX10" fmla="*/ 552264 w 1371414"/>
                <a:gd name="connsiteY10" fmla="*/ 0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1414" h="1638300">
                  <a:moveTo>
                    <a:pt x="552264" y="0"/>
                  </a:moveTo>
                  <a:cubicBezTo>
                    <a:pt x="1004668" y="0"/>
                    <a:pt x="1371414" y="366746"/>
                    <a:pt x="1371414" y="819150"/>
                  </a:cubicBezTo>
                  <a:cubicBezTo>
                    <a:pt x="1371414" y="1271554"/>
                    <a:pt x="1004668" y="1638300"/>
                    <a:pt x="552264" y="1638300"/>
                  </a:cubicBezTo>
                  <a:cubicBezTo>
                    <a:pt x="382613" y="1638300"/>
                    <a:pt x="225007" y="1586726"/>
                    <a:pt x="94270" y="1498402"/>
                  </a:cubicBezTo>
                  <a:lnTo>
                    <a:pt x="0" y="1420622"/>
                  </a:lnTo>
                  <a:lnTo>
                    <a:pt x="99193" y="1300400"/>
                  </a:lnTo>
                  <a:cubicBezTo>
                    <a:pt x="192002" y="1163024"/>
                    <a:pt x="246194" y="997416"/>
                    <a:pt x="246194" y="819150"/>
                  </a:cubicBezTo>
                  <a:cubicBezTo>
                    <a:pt x="246194" y="640885"/>
                    <a:pt x="192002" y="475276"/>
                    <a:pt x="99193" y="337901"/>
                  </a:cubicBezTo>
                  <a:lnTo>
                    <a:pt x="0" y="217678"/>
                  </a:lnTo>
                  <a:lnTo>
                    <a:pt x="94270" y="139898"/>
                  </a:lnTo>
                  <a:cubicBezTo>
                    <a:pt x="225007" y="51574"/>
                    <a:pt x="382613" y="0"/>
                    <a:pt x="552264" y="0"/>
                  </a:cubicBezTo>
                  <a:close/>
                </a:path>
              </a:pathLst>
            </a:cu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9" name="テキスト ボックス 8">
            <a:extLst>
              <a:ext uri="{FF2B5EF4-FFF2-40B4-BE49-F238E27FC236}">
                <a16:creationId xmlns:a16="http://schemas.microsoft.com/office/drawing/2014/main" id="{4807D30F-E77A-1875-1DFB-6E7C61D712CE}"/>
              </a:ext>
            </a:extLst>
          </p:cNvPr>
          <p:cNvSpPr txBox="1"/>
          <p:nvPr/>
        </p:nvSpPr>
        <p:spPr>
          <a:xfrm>
            <a:off x="276046" y="232912"/>
            <a:ext cx="2646878"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■説明図サンプル</a:t>
            </a:r>
          </a:p>
        </p:txBody>
      </p:sp>
      <p:sp>
        <p:nvSpPr>
          <p:cNvPr id="10" name="テキスト ボックス 9">
            <a:extLst>
              <a:ext uri="{FF2B5EF4-FFF2-40B4-BE49-F238E27FC236}">
                <a16:creationId xmlns:a16="http://schemas.microsoft.com/office/drawing/2014/main" id="{998769CA-0FB9-99D1-7EF3-82CC18A4A1FE}"/>
              </a:ext>
            </a:extLst>
          </p:cNvPr>
          <p:cNvSpPr txBox="1"/>
          <p:nvPr/>
        </p:nvSpPr>
        <p:spPr>
          <a:xfrm>
            <a:off x="290243" y="736600"/>
            <a:ext cx="3064418" cy="1384995"/>
          </a:xfrm>
          <a:prstGeom prst="rect">
            <a:avLst/>
          </a:prstGeom>
          <a:noFill/>
        </p:spPr>
        <p:txBody>
          <a:bodyPr wrap="square" rtlCol="0">
            <a:spAutoFit/>
          </a:bodyPr>
          <a:lstStyle/>
          <a:p>
            <a:pPr>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説明説明説明説明説明説明説明説明説明説明説明説明説明説明説明説明説明説明説明説明説明説明説明説明説明説明説明説明説明説明</a:t>
            </a:r>
          </a:p>
          <a:p>
            <a:pPr>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a:t>
            </a:r>
          </a:p>
        </p:txBody>
      </p:sp>
      <p:sp>
        <p:nvSpPr>
          <p:cNvPr id="11" name="テキスト ボックス 10">
            <a:extLst>
              <a:ext uri="{FF2B5EF4-FFF2-40B4-BE49-F238E27FC236}">
                <a16:creationId xmlns:a16="http://schemas.microsoft.com/office/drawing/2014/main" id="{69C7458E-7EB2-0106-253C-9A7ED9E983DE}"/>
              </a:ext>
            </a:extLst>
          </p:cNvPr>
          <p:cNvSpPr txBox="1"/>
          <p:nvPr/>
        </p:nvSpPr>
        <p:spPr>
          <a:xfrm>
            <a:off x="3722708" y="1788339"/>
            <a:ext cx="2390008" cy="738664"/>
          </a:xfrm>
          <a:prstGeom prst="rect">
            <a:avLst/>
          </a:prstGeom>
          <a:noFill/>
        </p:spPr>
        <p:txBody>
          <a:bodyPr wrap="square" rtlCol="0">
            <a:spAutoFit/>
          </a:bodyPr>
          <a:lstStyle/>
          <a:p>
            <a:pPr>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a:t>
            </a:r>
          </a:p>
        </p:txBody>
      </p:sp>
      <p:sp>
        <p:nvSpPr>
          <p:cNvPr id="12" name="テキスト ボックス 11">
            <a:extLst>
              <a:ext uri="{FF2B5EF4-FFF2-40B4-BE49-F238E27FC236}">
                <a16:creationId xmlns:a16="http://schemas.microsoft.com/office/drawing/2014/main" id="{9E0E67AD-F141-6E5D-DA51-8D91DA3626D8}"/>
              </a:ext>
            </a:extLst>
          </p:cNvPr>
          <p:cNvSpPr txBox="1"/>
          <p:nvPr/>
        </p:nvSpPr>
        <p:spPr>
          <a:xfrm>
            <a:off x="4347684" y="1304175"/>
            <a:ext cx="12095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STEP1</a:t>
            </a:r>
            <a:endPar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AAB39B1F-9B4E-8674-EDBB-EEEFCF10C573}"/>
              </a:ext>
            </a:extLst>
          </p:cNvPr>
          <p:cNvSpPr txBox="1"/>
          <p:nvPr/>
        </p:nvSpPr>
        <p:spPr>
          <a:xfrm>
            <a:off x="5360360" y="2911750"/>
            <a:ext cx="2390008" cy="738664"/>
          </a:xfrm>
          <a:prstGeom prst="rect">
            <a:avLst/>
          </a:prstGeom>
          <a:noFill/>
        </p:spPr>
        <p:txBody>
          <a:bodyPr wrap="square" rtlCol="0">
            <a:spAutoFit/>
          </a:bodyPr>
          <a:lstStyle/>
          <a:p>
            <a:pPr>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a:t>
            </a:r>
          </a:p>
        </p:txBody>
      </p:sp>
      <p:sp>
        <p:nvSpPr>
          <p:cNvPr id="14" name="テキスト ボックス 13">
            <a:extLst>
              <a:ext uri="{FF2B5EF4-FFF2-40B4-BE49-F238E27FC236}">
                <a16:creationId xmlns:a16="http://schemas.microsoft.com/office/drawing/2014/main" id="{AD0DC3FF-D8DC-9560-6665-7D85DC249998}"/>
              </a:ext>
            </a:extLst>
          </p:cNvPr>
          <p:cNvSpPr txBox="1"/>
          <p:nvPr/>
        </p:nvSpPr>
        <p:spPr>
          <a:xfrm>
            <a:off x="5985336" y="2427586"/>
            <a:ext cx="12095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STEP2</a:t>
            </a:r>
            <a:endPar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a:extLst>
              <a:ext uri="{FF2B5EF4-FFF2-40B4-BE49-F238E27FC236}">
                <a16:creationId xmlns:a16="http://schemas.microsoft.com/office/drawing/2014/main" id="{F0AA5FBB-7110-68DA-B539-CD1F3E5EB06B}"/>
              </a:ext>
            </a:extLst>
          </p:cNvPr>
          <p:cNvSpPr txBox="1"/>
          <p:nvPr/>
        </p:nvSpPr>
        <p:spPr>
          <a:xfrm>
            <a:off x="5136858" y="4949842"/>
            <a:ext cx="2390008" cy="738664"/>
          </a:xfrm>
          <a:prstGeom prst="rect">
            <a:avLst/>
          </a:prstGeom>
          <a:noFill/>
        </p:spPr>
        <p:txBody>
          <a:bodyPr wrap="square" rtlCol="0">
            <a:spAutoFit/>
          </a:bodyPr>
          <a:lstStyle/>
          <a:p>
            <a:pPr>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a:t>
            </a:r>
          </a:p>
        </p:txBody>
      </p:sp>
      <p:sp>
        <p:nvSpPr>
          <p:cNvPr id="16" name="テキスト ボックス 15">
            <a:extLst>
              <a:ext uri="{FF2B5EF4-FFF2-40B4-BE49-F238E27FC236}">
                <a16:creationId xmlns:a16="http://schemas.microsoft.com/office/drawing/2014/main" id="{6C1CC741-CE3C-241C-B290-398F9CCDBCBE}"/>
              </a:ext>
            </a:extLst>
          </p:cNvPr>
          <p:cNvSpPr txBox="1"/>
          <p:nvPr/>
        </p:nvSpPr>
        <p:spPr>
          <a:xfrm>
            <a:off x="5761834" y="4465678"/>
            <a:ext cx="12095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STEP3</a:t>
            </a:r>
            <a:endPar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7" name="テキスト ボックス 16">
            <a:extLst>
              <a:ext uri="{FF2B5EF4-FFF2-40B4-BE49-F238E27FC236}">
                <a16:creationId xmlns:a16="http://schemas.microsoft.com/office/drawing/2014/main" id="{0E5E617C-D199-7B7E-5728-3BE0BEA938DF}"/>
              </a:ext>
            </a:extLst>
          </p:cNvPr>
          <p:cNvSpPr txBox="1"/>
          <p:nvPr/>
        </p:nvSpPr>
        <p:spPr>
          <a:xfrm>
            <a:off x="2746850" y="5434006"/>
            <a:ext cx="2390008" cy="738664"/>
          </a:xfrm>
          <a:prstGeom prst="rect">
            <a:avLst/>
          </a:prstGeom>
          <a:noFill/>
        </p:spPr>
        <p:txBody>
          <a:bodyPr wrap="square" rtlCol="0">
            <a:spAutoFit/>
          </a:bodyPr>
          <a:lstStyle/>
          <a:p>
            <a:pPr>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a:t>
            </a:r>
          </a:p>
        </p:txBody>
      </p:sp>
      <p:sp>
        <p:nvSpPr>
          <p:cNvPr id="18" name="テキスト ボックス 17">
            <a:extLst>
              <a:ext uri="{FF2B5EF4-FFF2-40B4-BE49-F238E27FC236}">
                <a16:creationId xmlns:a16="http://schemas.microsoft.com/office/drawing/2014/main" id="{BC7F2BE2-C292-68B6-BA94-27E93A89C1D5}"/>
              </a:ext>
            </a:extLst>
          </p:cNvPr>
          <p:cNvSpPr txBox="1"/>
          <p:nvPr/>
        </p:nvSpPr>
        <p:spPr>
          <a:xfrm>
            <a:off x="3371826" y="4949842"/>
            <a:ext cx="12095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STEP4</a:t>
            </a:r>
            <a:endPar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8" name="テキスト ボックス 27">
            <a:extLst>
              <a:ext uri="{FF2B5EF4-FFF2-40B4-BE49-F238E27FC236}">
                <a16:creationId xmlns:a16="http://schemas.microsoft.com/office/drawing/2014/main" id="{1C33A7BC-6BCD-FFD4-CC53-F5D23421EA5A}"/>
              </a:ext>
            </a:extLst>
          </p:cNvPr>
          <p:cNvSpPr txBox="1"/>
          <p:nvPr/>
        </p:nvSpPr>
        <p:spPr>
          <a:xfrm>
            <a:off x="1883250" y="3262306"/>
            <a:ext cx="2390008" cy="738664"/>
          </a:xfrm>
          <a:prstGeom prst="rect">
            <a:avLst/>
          </a:prstGeom>
          <a:noFill/>
        </p:spPr>
        <p:txBody>
          <a:bodyPr wrap="square" rtlCol="0">
            <a:spAutoFit/>
          </a:bodyPr>
          <a:lstStyle/>
          <a:p>
            <a:pPr>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a:t>
            </a:r>
          </a:p>
        </p:txBody>
      </p:sp>
      <p:sp>
        <p:nvSpPr>
          <p:cNvPr id="29" name="テキスト ボックス 28">
            <a:extLst>
              <a:ext uri="{FF2B5EF4-FFF2-40B4-BE49-F238E27FC236}">
                <a16:creationId xmlns:a16="http://schemas.microsoft.com/office/drawing/2014/main" id="{40A4FE03-D32F-CE6A-3B2F-BAE435401D2E}"/>
              </a:ext>
            </a:extLst>
          </p:cNvPr>
          <p:cNvSpPr txBox="1"/>
          <p:nvPr/>
        </p:nvSpPr>
        <p:spPr>
          <a:xfrm>
            <a:off x="2508226" y="2778142"/>
            <a:ext cx="12095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STEP5</a:t>
            </a:r>
            <a:endPar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50721503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56278</TotalTime>
  <Words>126</Words>
  <Application>Microsoft Office PowerPoint</Application>
  <PresentationFormat>A4 210 x 297 mm</PresentationFormat>
  <Paragraphs>15</Paragraphs>
  <Slides>3</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vt:i4>
      </vt:variant>
    </vt:vector>
  </HeadingPairs>
  <TitlesOfParts>
    <vt:vector size="7" baseType="lpstr">
      <vt:lpstr>メイリオ</vt:lpstr>
      <vt:lpstr>Arial</vt:lpstr>
      <vt:lpstr>Calibri</vt:lpstr>
      <vt:lpstr>Office テーマ</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pptxl37_円の回転重ね図形</dc:title>
  <dc:subject>pptxl37_円の回転重ね図形</dc:subject>
  <dc:creator>でじけろお</dc:creator>
  <cp:revision>1</cp:revision>
  <dcterms:created xsi:type="dcterms:W3CDTF">2018-05-20T00:31:01Z</dcterms:created>
  <dcterms:modified xsi:type="dcterms:W3CDTF">2022-12-31T06:15:07Z</dcterms:modified>
  <cp:version>1</cp:version>
</cp:coreProperties>
</file>